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9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9F3CC-C5A3-C442-9B94-D01BA15E6678}" v="136" dt="2019-04-16T09:15:39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1"/>
    <p:restoredTop sz="94710"/>
  </p:normalViewPr>
  <p:slideViewPr>
    <p:cSldViewPr snapToGrid="0" snapToObjects="1">
      <p:cViewPr varScale="1">
        <p:scale>
          <a:sx n="111" d="100"/>
          <a:sy n="111" d="100"/>
        </p:scale>
        <p:origin x="23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an Rauniyar" userId="3f8f51e8-1e68-4770-8c03-51965bf6f268" providerId="ADAL" clId="{2AA9F3CC-C5A3-C442-9B94-D01BA15E6678}"/>
    <pc:docChg chg="undo custSel mod addSld delSld modSld sldOrd modMainMaster">
      <pc:chgData name="Chandan Rauniyar" userId="3f8f51e8-1e68-4770-8c03-51965bf6f268" providerId="ADAL" clId="{2AA9F3CC-C5A3-C442-9B94-D01BA15E6678}" dt="2019-04-16T09:36:13.606" v="1320" actId="2696"/>
      <pc:docMkLst>
        <pc:docMk/>
      </pc:docMkLst>
      <pc:sldChg chg="addSp delSp modSp mod setBg delDesignElem">
        <pc:chgData name="Chandan Rauniyar" userId="3f8f51e8-1e68-4770-8c03-51965bf6f268" providerId="ADAL" clId="{2AA9F3CC-C5A3-C442-9B94-D01BA15E6678}" dt="2019-04-01T20:38:35.242" v="373" actId="26606"/>
        <pc:sldMkLst>
          <pc:docMk/>
          <pc:sldMk cId="1795557749" sldId="256"/>
        </pc:sldMkLst>
        <pc:spChg chg="mod">
          <ac:chgData name="Chandan Rauniyar" userId="3f8f51e8-1e68-4770-8c03-51965bf6f268" providerId="ADAL" clId="{2AA9F3CC-C5A3-C442-9B94-D01BA15E6678}" dt="2019-04-01T20:37:34.532" v="367" actId="26606"/>
          <ac:spMkLst>
            <pc:docMk/>
            <pc:sldMk cId="1795557749" sldId="256"/>
            <ac:spMk id="2" creationId="{02F5CAB9-1806-BD46-87B9-27617C3EAF1E}"/>
          </ac:spMkLst>
        </pc:spChg>
        <pc:spChg chg="del mod">
          <ac:chgData name="Chandan Rauniyar" userId="3f8f51e8-1e68-4770-8c03-51965bf6f268" providerId="ADAL" clId="{2AA9F3CC-C5A3-C442-9B94-D01BA15E6678}" dt="2019-04-01T08:59:35.010" v="242" actId="478"/>
          <ac:spMkLst>
            <pc:docMk/>
            <pc:sldMk cId="1795557749" sldId="256"/>
            <ac:spMk id="3" creationId="{90D3C6AC-25CD-6842-A367-EECD7BD42470}"/>
          </ac:spMkLst>
        </pc:spChg>
        <pc:spChg chg="add">
          <ac:chgData name="Chandan Rauniyar" userId="3f8f51e8-1e68-4770-8c03-51965bf6f268" providerId="ADAL" clId="{2AA9F3CC-C5A3-C442-9B94-D01BA15E6678}" dt="2019-04-01T20:38:35.242" v="373" actId="26606"/>
          <ac:spMkLst>
            <pc:docMk/>
            <pc:sldMk cId="1795557749" sldId="256"/>
            <ac:spMk id="4" creationId="{3D1E5586-8BB5-40F6-96C3-2E87DD7CE5CD}"/>
          </ac:spMkLst>
        </pc:spChg>
        <pc:spChg chg="add del">
          <ac:chgData name="Chandan Rauniyar" userId="3f8f51e8-1e68-4770-8c03-51965bf6f268" providerId="ADAL" clId="{2AA9F3CC-C5A3-C442-9B94-D01BA15E6678}" dt="2019-04-01T20:38:12.881" v="371"/>
          <ac:spMkLst>
            <pc:docMk/>
            <pc:sldMk cId="1795557749" sldId="256"/>
            <ac:spMk id="7" creationId="{3D1E5586-8BB5-40F6-96C3-2E87DD7CE5CD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1795557749" sldId="256"/>
            <ac:spMk id="15" creationId="{559AE206-7EBA-4D33-8BC9-9D8158553F0E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1795557749" sldId="256"/>
            <ac:spMk id="17" creationId="{6437D937-A7F1-4011-92B4-328E5BE1B166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1795557749" sldId="256"/>
            <ac:spMk id="19" creationId="{B672F332-AF08-46C6-94F0-77684310D7B7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1795557749" sldId="256"/>
            <ac:spMk id="21" creationId="{34244EF8-D73A-40E1-BE73-D46E6B4B04ED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1795557749" sldId="256"/>
            <ac:spMk id="23" creationId="{AB84D7E8-4ECB-42D7-ADBF-01689B0F24AE}"/>
          </ac:spMkLst>
        </pc:spChg>
        <pc:cxnChg chg="add">
          <ac:chgData name="Chandan Rauniyar" userId="3f8f51e8-1e68-4770-8c03-51965bf6f268" providerId="ADAL" clId="{2AA9F3CC-C5A3-C442-9B94-D01BA15E6678}" dt="2019-04-01T20:38:35.242" v="373" actId="26606"/>
          <ac:cxnSpMkLst>
            <pc:docMk/>
            <pc:sldMk cId="1795557749" sldId="256"/>
            <ac:cxnSpMk id="5" creationId="{8A832D40-B9E2-4CE7-9E0A-B35591EA2035}"/>
          </ac:cxnSpMkLst>
        </pc:cxnChg>
        <pc:cxnChg chg="add del">
          <ac:chgData name="Chandan Rauniyar" userId="3f8f51e8-1e68-4770-8c03-51965bf6f268" providerId="ADAL" clId="{2AA9F3CC-C5A3-C442-9B94-D01BA15E6678}" dt="2019-04-01T20:38:12.881" v="371"/>
          <ac:cxnSpMkLst>
            <pc:docMk/>
            <pc:sldMk cId="1795557749" sldId="256"/>
            <ac:cxnSpMk id="9" creationId="{8A832D40-B9E2-4CE7-9E0A-B35591EA2035}"/>
          </ac:cxnSpMkLst>
        </pc:cxnChg>
        <pc:cxnChg chg="del">
          <ac:chgData name="Chandan Rauniyar" userId="3f8f51e8-1e68-4770-8c03-51965bf6f268" providerId="ADAL" clId="{2AA9F3CC-C5A3-C442-9B94-D01BA15E6678}" dt="2019-04-01T08:04:36.165" v="115"/>
          <ac:cxnSpMkLst>
            <pc:docMk/>
            <pc:sldMk cId="1795557749" sldId="256"/>
            <ac:cxnSpMk id="25" creationId="{9E8E38ED-369A-44C2-B635-0BED0E48A6E8}"/>
          </ac:cxnSpMkLst>
        </pc:cxnChg>
      </pc:sldChg>
      <pc:sldChg chg="delSp modSp setBg modAnim delDesignElem">
        <pc:chgData name="Chandan Rauniyar" userId="3f8f51e8-1e68-4770-8c03-51965bf6f268" providerId="ADAL" clId="{2AA9F3CC-C5A3-C442-9B94-D01BA15E6678}" dt="2019-04-02T22:52:07.486" v="574"/>
        <pc:sldMkLst>
          <pc:docMk/>
          <pc:sldMk cId="1749400193" sldId="257"/>
        </pc:sldMkLst>
        <pc:spChg chg="mod">
          <ac:chgData name="Chandan Rauniyar" userId="3f8f51e8-1e68-4770-8c03-51965bf6f268" providerId="ADAL" clId="{2AA9F3CC-C5A3-C442-9B94-D01BA15E6678}" dt="2019-04-01T08:59:44.465" v="243" actId="14100"/>
          <ac:spMkLst>
            <pc:docMk/>
            <pc:sldMk cId="1749400193" sldId="257"/>
            <ac:spMk id="3" creationId="{50E90435-9545-4048-A158-140AA5851C05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1749400193" sldId="257"/>
            <ac:spMk id="8" creationId="{3B854194-185D-494D-905C-7C7CB2E30F6E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1749400193" sldId="257"/>
            <ac:spMk id="10" creationId="{B4F5FA0D-0104-4987-8241-EFF7C85B88DE}"/>
          </ac:spMkLst>
        </pc:spChg>
        <pc:picChg chg="del">
          <ac:chgData name="Chandan Rauniyar" userId="3f8f51e8-1e68-4770-8c03-51965bf6f268" providerId="ADAL" clId="{2AA9F3CC-C5A3-C442-9B94-D01BA15E6678}" dt="2019-04-01T08:04:36.165" v="115"/>
          <ac:picMkLst>
            <pc:docMk/>
            <pc:sldMk cId="1749400193" sldId="257"/>
            <ac:picMk id="12" creationId="{2897127E-6CEF-446C-BE87-93B7C46E49D1}"/>
          </ac:picMkLst>
        </pc:picChg>
      </pc:sldChg>
      <pc:sldChg chg="addSp delSp modSp setBg modAnim delDesignElem">
        <pc:chgData name="Chandan Rauniyar" userId="3f8f51e8-1e68-4770-8c03-51965bf6f268" providerId="ADAL" clId="{2AA9F3CC-C5A3-C442-9B94-D01BA15E6678}" dt="2019-04-01T20:38:25.059" v="372"/>
        <pc:sldMkLst>
          <pc:docMk/>
          <pc:sldMk cId="722647115" sldId="258"/>
        </pc:sldMkLst>
        <pc:spChg chg="mod">
          <ac:chgData name="Chandan Rauniyar" userId="3f8f51e8-1e68-4770-8c03-51965bf6f268" providerId="ADAL" clId="{2AA9F3CC-C5A3-C442-9B94-D01BA15E6678}" dt="2019-04-01T20:34:26.031" v="362"/>
          <ac:spMkLst>
            <pc:docMk/>
            <pc:sldMk cId="722647115" sldId="258"/>
            <ac:spMk id="2" creationId="{C7D69744-E26C-5045-A1B7-0873F46ABC2D}"/>
          </ac:spMkLst>
        </pc:spChg>
        <pc:spChg chg="del mod">
          <ac:chgData name="Chandan Rauniyar" userId="3f8f51e8-1e68-4770-8c03-51965bf6f268" providerId="ADAL" clId="{2AA9F3CC-C5A3-C442-9B94-D01BA15E6678}" dt="2019-04-01T08:12:32.390" v="229" actId="931"/>
          <ac:spMkLst>
            <pc:docMk/>
            <pc:sldMk cId="722647115" sldId="258"/>
            <ac:spMk id="3" creationId="{50E90435-9545-4048-A158-140AA5851C05}"/>
          </ac:spMkLst>
        </pc:spChg>
        <pc:spChg chg="add del mod">
          <ac:chgData name="Chandan Rauniyar" userId="3f8f51e8-1e68-4770-8c03-51965bf6f268" providerId="ADAL" clId="{2AA9F3CC-C5A3-C442-9B94-D01BA15E6678}" dt="2019-04-01T08:13:44.691" v="235"/>
          <ac:spMkLst>
            <pc:docMk/>
            <pc:sldMk cId="722647115" sldId="258"/>
            <ac:spMk id="6" creationId="{D94B36EA-35BE-A44C-A75F-B4E62B4AB5B7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722647115" sldId="258"/>
            <ac:spMk id="8" creationId="{3B854194-185D-494D-905C-7C7CB2E30F6E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722647115" sldId="258"/>
            <ac:spMk id="10" creationId="{B4F5FA0D-0104-4987-8241-EFF7C85B88DE}"/>
          </ac:spMkLst>
        </pc:spChg>
        <pc:spChg chg="add mod">
          <ac:chgData name="Chandan Rauniyar" userId="3f8f51e8-1e68-4770-8c03-51965bf6f268" providerId="ADAL" clId="{2AA9F3CC-C5A3-C442-9B94-D01BA15E6678}" dt="2019-04-01T08:14:30.804" v="240" actId="14100"/>
          <ac:spMkLst>
            <pc:docMk/>
            <pc:sldMk cId="722647115" sldId="258"/>
            <ac:spMk id="30" creationId="{843B20D9-392F-C246-8C95-3CD9486FDF8A}"/>
          </ac:spMkLst>
        </pc:spChg>
        <pc:spChg chg="add del">
          <ac:chgData name="Chandan Rauniyar" userId="3f8f51e8-1e68-4770-8c03-51965bf6f268" providerId="ADAL" clId="{2AA9F3CC-C5A3-C442-9B94-D01BA15E6678}" dt="2019-04-01T08:12:43.611" v="232" actId="26606"/>
          <ac:spMkLst>
            <pc:docMk/>
            <pc:sldMk cId="722647115" sldId="258"/>
            <ac:spMk id="36" creationId="{5A17D615-1394-4658-9590-9022F62D68B2}"/>
          </ac:spMkLst>
        </pc:spChg>
        <pc:spChg chg="add del">
          <ac:chgData name="Chandan Rauniyar" userId="3f8f51e8-1e68-4770-8c03-51965bf6f268" providerId="ADAL" clId="{2AA9F3CC-C5A3-C442-9B94-D01BA15E6678}" dt="2019-04-01T08:12:43.611" v="232" actId="26606"/>
          <ac:spMkLst>
            <pc:docMk/>
            <pc:sldMk cId="722647115" sldId="258"/>
            <ac:spMk id="59" creationId="{4F37E7FB-7372-47E3-914E-7CF7E94B1C49}"/>
          </ac:spMkLst>
        </pc:spChg>
        <pc:spChg chg="add del">
          <ac:chgData name="Chandan Rauniyar" userId="3f8f51e8-1e68-4770-8c03-51965bf6f268" providerId="ADAL" clId="{2AA9F3CC-C5A3-C442-9B94-D01BA15E6678}" dt="2019-04-01T08:12:43.611" v="232" actId="26606"/>
          <ac:spMkLst>
            <pc:docMk/>
            <pc:sldMk cId="722647115" sldId="258"/>
            <ac:spMk id="61" creationId="{16E168E2-3256-43A5-9298-9E5A6AE8F736}"/>
          </ac:spMkLst>
        </pc:spChg>
        <pc:spChg chg="add del">
          <ac:chgData name="Chandan Rauniyar" userId="3f8f51e8-1e68-4770-8c03-51965bf6f268" providerId="ADAL" clId="{2AA9F3CC-C5A3-C442-9B94-D01BA15E6678}" dt="2019-04-01T20:34:58.720" v="365"/>
          <ac:spMkLst>
            <pc:docMk/>
            <pc:sldMk cId="722647115" sldId="258"/>
            <ac:spMk id="64" creationId="{A7B753C6-0598-4947-9B65-3AD74C778E9E}"/>
          </ac:spMkLst>
        </pc:spChg>
        <pc:spChg chg="add del">
          <ac:chgData name="Chandan Rauniyar" userId="3f8f51e8-1e68-4770-8c03-51965bf6f268" providerId="ADAL" clId="{2AA9F3CC-C5A3-C442-9B94-D01BA15E6678}" dt="2019-04-01T20:34:58.720" v="365"/>
          <ac:spMkLst>
            <pc:docMk/>
            <pc:sldMk cId="722647115" sldId="258"/>
            <ac:spMk id="67" creationId="{8A1FB2DD-F939-4CBA-ABDB-29E35D8BEA93}"/>
          </ac:spMkLst>
        </pc:spChg>
        <pc:grpChg chg="add del">
          <ac:chgData name="Chandan Rauniyar" userId="3f8f51e8-1e68-4770-8c03-51965bf6f268" providerId="ADAL" clId="{2AA9F3CC-C5A3-C442-9B94-D01BA15E6678}" dt="2019-04-01T08:12:43.611" v="232" actId="26606"/>
          <ac:grpSpMkLst>
            <pc:docMk/>
            <pc:sldMk cId="722647115" sldId="258"/>
            <ac:grpSpMk id="7" creationId="{EFAF5D36-7988-4310-8B2D-E5F09D9BED5B}"/>
          </ac:grpSpMkLst>
        </pc:grpChg>
        <pc:grpChg chg="add del">
          <ac:chgData name="Chandan Rauniyar" userId="3f8f51e8-1e68-4770-8c03-51965bf6f268" providerId="ADAL" clId="{2AA9F3CC-C5A3-C442-9B94-D01BA15E6678}" dt="2019-04-01T08:12:43.611" v="232" actId="26606"/>
          <ac:grpSpMkLst>
            <pc:docMk/>
            <pc:sldMk cId="722647115" sldId="258"/>
            <ac:grpSpMk id="31" creationId="{AF2E2BED-E728-4BDF-A0D9-965E2E6CE3CA}"/>
          </ac:grpSpMkLst>
        </pc:grpChg>
        <pc:grpChg chg="add del">
          <ac:chgData name="Chandan Rauniyar" userId="3f8f51e8-1e68-4770-8c03-51965bf6f268" providerId="ADAL" clId="{2AA9F3CC-C5A3-C442-9B94-D01BA15E6678}" dt="2019-04-01T08:12:43.611" v="232" actId="26606"/>
          <ac:grpSpMkLst>
            <pc:docMk/>
            <pc:sldMk cId="722647115" sldId="258"/>
            <ac:grpSpMk id="38" creationId="{7E07FB0A-C89F-4BB9-849D-20E98C22EF1D}"/>
          </ac:grpSpMkLst>
        </pc:grpChg>
        <pc:grpChg chg="add del">
          <ac:chgData name="Chandan Rauniyar" userId="3f8f51e8-1e68-4770-8c03-51965bf6f268" providerId="ADAL" clId="{2AA9F3CC-C5A3-C442-9B94-D01BA15E6678}" dt="2019-04-01T20:34:58.720" v="365"/>
          <ac:grpSpMkLst>
            <pc:docMk/>
            <pc:sldMk cId="722647115" sldId="258"/>
            <ac:grpSpMk id="63" creationId="{4DB07893-3BE3-42E0-BC35-1ED54907AA62}"/>
          </ac:grpSpMkLst>
        </pc:grpChg>
        <pc:grpChg chg="add del">
          <ac:chgData name="Chandan Rauniyar" userId="3f8f51e8-1e68-4770-8c03-51965bf6f268" providerId="ADAL" clId="{2AA9F3CC-C5A3-C442-9B94-D01BA15E6678}" dt="2019-04-01T20:34:58.720" v="365"/>
          <ac:grpSpMkLst>
            <pc:docMk/>
            <pc:sldMk cId="722647115" sldId="258"/>
            <ac:grpSpMk id="66" creationId="{F20A4E56-ACC6-4224-90CA-D55AFD87063B}"/>
          </ac:grpSpMkLst>
        </pc:grpChg>
        <pc:grpChg chg="add del">
          <ac:chgData name="Chandan Rauniyar" userId="3f8f51e8-1e68-4770-8c03-51965bf6f268" providerId="ADAL" clId="{2AA9F3CC-C5A3-C442-9B94-D01BA15E6678}" dt="2019-04-01T20:34:58.720" v="365"/>
          <ac:grpSpMkLst>
            <pc:docMk/>
            <pc:sldMk cId="722647115" sldId="258"/>
            <ac:grpSpMk id="68" creationId="{A2306E72-4678-4841-A0F6-AFEECD9F4BF0}"/>
          </ac:grpSpMkLst>
        </pc:grpChg>
        <pc:grpChg chg="add del">
          <ac:chgData name="Chandan Rauniyar" userId="3f8f51e8-1e68-4770-8c03-51965bf6f268" providerId="ADAL" clId="{2AA9F3CC-C5A3-C442-9B94-D01BA15E6678}" dt="2019-04-01T20:34:58.720" v="365"/>
          <ac:grpSpMkLst>
            <pc:docMk/>
            <pc:sldMk cId="722647115" sldId="258"/>
            <ac:grpSpMk id="88" creationId="{B4BB06CC-48BD-4621-A671-5502A7BF0BAF}"/>
          </ac:grpSpMkLst>
        </pc:grpChg>
        <pc:picChg chg="add mod">
          <ac:chgData name="Chandan Rauniyar" userId="3f8f51e8-1e68-4770-8c03-51965bf6f268" providerId="ADAL" clId="{2AA9F3CC-C5A3-C442-9B94-D01BA15E6678}" dt="2019-04-01T20:38:04.865" v="369" actId="1076"/>
          <ac:picMkLst>
            <pc:docMk/>
            <pc:sldMk cId="722647115" sldId="258"/>
            <ac:picMk id="5" creationId="{A998DCDA-F625-0242-8A86-634DFEC3FC2A}"/>
          </ac:picMkLst>
        </pc:picChg>
        <pc:picChg chg="del">
          <ac:chgData name="Chandan Rauniyar" userId="3f8f51e8-1e68-4770-8c03-51965bf6f268" providerId="ADAL" clId="{2AA9F3CC-C5A3-C442-9B94-D01BA15E6678}" dt="2019-04-01T08:04:36.165" v="115"/>
          <ac:picMkLst>
            <pc:docMk/>
            <pc:sldMk cId="722647115" sldId="258"/>
            <ac:picMk id="12" creationId="{2897127E-6CEF-446C-BE87-93B7C46E49D1}"/>
          </ac:picMkLst>
        </pc:picChg>
      </pc:sldChg>
      <pc:sldChg chg="addSp delSp modSp add mod ord setBg setClrOvrMap delDesignElem">
        <pc:chgData name="Chandan Rauniyar" userId="3f8f51e8-1e68-4770-8c03-51965bf6f268" providerId="ADAL" clId="{2AA9F3CC-C5A3-C442-9B94-D01BA15E6678}" dt="2019-04-03T22:26:19.212" v="1198" actId="47"/>
        <pc:sldMkLst>
          <pc:docMk/>
          <pc:sldMk cId="2853652968" sldId="259"/>
        </pc:sldMkLst>
        <pc:spChg chg="mod">
          <ac:chgData name="Chandan Rauniyar" userId="3f8f51e8-1e68-4770-8c03-51965bf6f268" providerId="ADAL" clId="{2AA9F3CC-C5A3-C442-9B94-D01BA15E6678}" dt="2019-04-03T22:26:13.238" v="1195" actId="26606"/>
          <ac:spMkLst>
            <pc:docMk/>
            <pc:sldMk cId="2853652968" sldId="259"/>
            <ac:spMk id="2" creationId="{C7D69744-E26C-5045-A1B7-0873F46ABC2D}"/>
          </ac:spMkLst>
        </pc:spChg>
        <pc:spChg chg="del mod">
          <ac:chgData name="Chandan Rauniyar" userId="3f8f51e8-1e68-4770-8c03-51965bf6f268" providerId="ADAL" clId="{2AA9F3CC-C5A3-C442-9B94-D01BA15E6678}" dt="2019-04-01T20:37:48.629" v="368" actId="26606"/>
          <ac:spMkLst>
            <pc:docMk/>
            <pc:sldMk cId="2853652968" sldId="259"/>
            <ac:spMk id="3" creationId="{50E90435-9545-4048-A158-140AA5851C05}"/>
          </ac:spMkLst>
        </pc:spChg>
        <pc:spChg chg="add del mod">
          <ac:chgData name="Chandan Rauniyar" userId="3f8f51e8-1e68-4770-8c03-51965bf6f268" providerId="ADAL" clId="{2AA9F3CC-C5A3-C442-9B94-D01BA15E6678}" dt="2019-04-03T22:26:19.212" v="1198" actId="47"/>
          <ac:spMkLst>
            <pc:docMk/>
            <pc:sldMk cId="2853652968" sldId="259"/>
            <ac:spMk id="3" creationId="{DE0BF6EC-B08E-CF43-93EA-EE2108E22EF3}"/>
          </ac:spMkLst>
        </pc:spChg>
        <pc:spChg chg="add del mod">
          <ac:chgData name="Chandan Rauniyar" userId="3f8f51e8-1e68-4770-8c03-51965bf6f268" providerId="ADAL" clId="{2AA9F3CC-C5A3-C442-9B94-D01BA15E6678}" dt="2019-04-03T22:26:13.238" v="1195" actId="26606"/>
          <ac:spMkLst>
            <pc:docMk/>
            <pc:sldMk cId="2853652968" sldId="259"/>
            <ac:spMk id="4" creationId="{94CD84BB-DC87-BB4B-A303-12378147AE0F}"/>
          </ac:spMkLst>
        </pc:spChg>
        <pc:spChg chg="add del">
          <ac:chgData name="Chandan Rauniyar" userId="3f8f51e8-1e68-4770-8c03-51965bf6f268" providerId="ADAL" clId="{2AA9F3CC-C5A3-C442-9B94-D01BA15E6678}" dt="2019-04-03T22:26:13.238" v="1195" actId="26606"/>
          <ac:spMkLst>
            <pc:docMk/>
            <pc:sldMk cId="2853652968" sldId="259"/>
            <ac:spMk id="7" creationId="{930B9D82-AD64-47EB-AA56-F2005D3753C1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2853652968" sldId="259"/>
            <ac:spMk id="8" creationId="{3B854194-185D-494D-905C-7C7CB2E30F6E}"/>
          </ac:spMkLst>
        </pc:spChg>
        <pc:spChg chg="add del">
          <ac:chgData name="Chandan Rauniyar" userId="3f8f51e8-1e68-4770-8c03-51965bf6f268" providerId="ADAL" clId="{2AA9F3CC-C5A3-C442-9B94-D01BA15E6678}" dt="2019-04-03T22:26:13.238" v="1195" actId="26606"/>
          <ac:spMkLst>
            <pc:docMk/>
            <pc:sldMk cId="2853652968" sldId="259"/>
            <ac:spMk id="9" creationId="{07D21F67-77A0-4E4C-877A-44E07247EC45}"/>
          </ac:spMkLst>
        </pc:spChg>
        <pc:spChg chg="del">
          <ac:chgData name="Chandan Rauniyar" userId="3f8f51e8-1e68-4770-8c03-51965bf6f268" providerId="ADAL" clId="{2AA9F3CC-C5A3-C442-9B94-D01BA15E6678}" dt="2019-04-01T08:04:36.165" v="115"/>
          <ac:spMkLst>
            <pc:docMk/>
            <pc:sldMk cId="2853652968" sldId="259"/>
            <ac:spMk id="10" creationId="{B4F5FA0D-0104-4987-8241-EFF7C85B88DE}"/>
          </ac:spMkLst>
        </pc:spChg>
        <pc:spChg chg="add del">
          <ac:chgData name="Chandan Rauniyar" userId="3f8f51e8-1e68-4770-8c03-51965bf6f268" providerId="ADAL" clId="{2AA9F3CC-C5A3-C442-9B94-D01BA15E6678}" dt="2019-04-03T22:26:13.238" v="1195" actId="26606"/>
          <ac:spMkLst>
            <pc:docMk/>
            <pc:sldMk cId="2853652968" sldId="259"/>
            <ac:spMk id="16" creationId="{CBF8EAAD-3470-4B18-9590-58F3F365F94E}"/>
          </ac:spMkLst>
        </pc:spChg>
        <pc:graphicFrameChg chg="add del mod modGraphic">
          <ac:chgData name="Chandan Rauniyar" userId="3f8f51e8-1e68-4770-8c03-51965bf6f268" providerId="ADAL" clId="{2AA9F3CC-C5A3-C442-9B94-D01BA15E6678}" dt="2019-04-03T22:24:52.610" v="1191" actId="478"/>
          <ac:graphicFrameMkLst>
            <pc:docMk/>
            <pc:sldMk cId="2853652968" sldId="259"/>
            <ac:graphicFrameMk id="5" creationId="{15F4AC09-F3F1-42B9-94E3-33228874F1F1}"/>
          </ac:graphicFrameMkLst>
        </pc:graphicFrameChg>
        <pc:graphicFrameChg chg="add">
          <ac:chgData name="Chandan Rauniyar" userId="3f8f51e8-1e68-4770-8c03-51965bf6f268" providerId="ADAL" clId="{2AA9F3CC-C5A3-C442-9B94-D01BA15E6678}" dt="2019-04-03T22:26:13.238" v="1195" actId="26606"/>
          <ac:graphicFrameMkLst>
            <pc:docMk/>
            <pc:sldMk cId="2853652968" sldId="259"/>
            <ac:graphicFrameMk id="18" creationId="{E809C8B2-5F90-42A7-B05E-8BE4680F6E80}"/>
          </ac:graphicFrameMkLst>
        </pc:graphicFrameChg>
        <pc:picChg chg="del">
          <ac:chgData name="Chandan Rauniyar" userId="3f8f51e8-1e68-4770-8c03-51965bf6f268" providerId="ADAL" clId="{2AA9F3CC-C5A3-C442-9B94-D01BA15E6678}" dt="2019-04-01T08:04:36.165" v="115"/>
          <ac:picMkLst>
            <pc:docMk/>
            <pc:sldMk cId="2853652968" sldId="259"/>
            <ac:picMk id="12" creationId="{2897127E-6CEF-446C-BE87-93B7C46E49D1}"/>
          </ac:picMkLst>
        </pc:picChg>
        <pc:picChg chg="add del">
          <ac:chgData name="Chandan Rauniyar" userId="3f8f51e8-1e68-4770-8c03-51965bf6f268" providerId="ADAL" clId="{2AA9F3CC-C5A3-C442-9B94-D01BA15E6678}" dt="2019-04-03T22:26:13.238" v="1195" actId="26606"/>
          <ac:picMkLst>
            <pc:docMk/>
            <pc:sldMk cId="2853652968" sldId="259"/>
            <ac:picMk id="14" creationId="{CD4034DE-14FA-4CF1-8E19-414FC341E31E}"/>
          </ac:picMkLst>
        </pc:picChg>
      </pc:sldChg>
      <pc:sldChg chg="modSp add del">
        <pc:chgData name="Chandan Rauniyar" userId="3f8f51e8-1e68-4770-8c03-51965bf6f268" providerId="ADAL" clId="{2AA9F3CC-C5A3-C442-9B94-D01BA15E6678}" dt="2019-04-01T08:56:07.570" v="241" actId="2696"/>
        <pc:sldMkLst>
          <pc:docMk/>
          <pc:sldMk cId="33919173" sldId="260"/>
        </pc:sldMkLst>
        <pc:spChg chg="mod">
          <ac:chgData name="Chandan Rauniyar" userId="3f8f51e8-1e68-4770-8c03-51965bf6f268" providerId="ADAL" clId="{2AA9F3CC-C5A3-C442-9B94-D01BA15E6678}" dt="2019-03-31T09:33:55.360" v="105" actId="20577"/>
          <ac:spMkLst>
            <pc:docMk/>
            <pc:sldMk cId="33919173" sldId="260"/>
            <ac:spMk id="3" creationId="{2FE7F351-3BE3-3B42-8FB8-F03A6A015587}"/>
          </ac:spMkLst>
        </pc:spChg>
      </pc:sldChg>
      <pc:sldChg chg="addSp delSp modSp add mod ord setBg delDesignElem">
        <pc:chgData name="Chandan Rauniyar" userId="3f8f51e8-1e68-4770-8c03-51965bf6f268" providerId="ADAL" clId="{2AA9F3CC-C5A3-C442-9B94-D01BA15E6678}" dt="2019-04-03T23:53:05.097" v="1256"/>
        <pc:sldMkLst>
          <pc:docMk/>
          <pc:sldMk cId="2078627537" sldId="260"/>
        </pc:sldMkLst>
        <pc:spChg chg="mod">
          <ac:chgData name="Chandan Rauniyar" userId="3f8f51e8-1e68-4770-8c03-51965bf6f268" providerId="ADAL" clId="{2AA9F3CC-C5A3-C442-9B94-D01BA15E6678}" dt="2019-04-02T10:53:11.617" v="534" actId="26606"/>
          <ac:spMkLst>
            <pc:docMk/>
            <pc:sldMk cId="2078627537" sldId="260"/>
            <ac:spMk id="2" creationId="{C7D69744-E26C-5045-A1B7-0873F46ABC2D}"/>
          </ac:spMkLst>
        </pc:spChg>
        <pc:spChg chg="add mod">
          <ac:chgData name="Chandan Rauniyar" userId="3f8f51e8-1e68-4770-8c03-51965bf6f268" providerId="ADAL" clId="{2AA9F3CC-C5A3-C442-9B94-D01BA15E6678}" dt="2019-04-02T10:53:23.340" v="538" actId="404"/>
          <ac:spMkLst>
            <pc:docMk/>
            <pc:sldMk cId="2078627537" sldId="260"/>
            <ac:spMk id="4" creationId="{0F168A23-3AC2-4344-8590-F4D6BD710D17}"/>
          </ac:spMkLst>
        </pc:spChg>
        <pc:spChg chg="del">
          <ac:chgData name="Chandan Rauniyar" userId="3f8f51e8-1e68-4770-8c03-51965bf6f268" providerId="ADAL" clId="{2AA9F3CC-C5A3-C442-9B94-D01BA15E6678}" dt="2019-04-02T10:52:41.496" v="531" actId="478"/>
          <ac:spMkLst>
            <pc:docMk/>
            <pc:sldMk cId="2078627537" sldId="260"/>
            <ac:spMk id="30" creationId="{843B20D9-392F-C246-8C95-3CD9486FDF8A}"/>
          </ac:spMkLst>
        </pc:spChg>
        <pc:spChg chg="add del">
          <ac:chgData name="Chandan Rauniyar" userId="3f8f51e8-1e68-4770-8c03-51965bf6f268" providerId="ADAL" clId="{2AA9F3CC-C5A3-C442-9B94-D01BA15E6678}" dt="2019-04-01T20:34:58.720" v="365"/>
          <ac:spMkLst>
            <pc:docMk/>
            <pc:sldMk cId="2078627537" sldId="260"/>
            <ac:spMk id="64" creationId="{A7B753C6-0598-4947-9B65-3AD74C778E9E}"/>
          </ac:spMkLst>
        </pc:spChg>
        <pc:spChg chg="add del">
          <ac:chgData name="Chandan Rauniyar" userId="3f8f51e8-1e68-4770-8c03-51965bf6f268" providerId="ADAL" clId="{2AA9F3CC-C5A3-C442-9B94-D01BA15E6678}" dt="2019-04-01T20:34:58.720" v="365"/>
          <ac:spMkLst>
            <pc:docMk/>
            <pc:sldMk cId="2078627537" sldId="260"/>
            <ac:spMk id="67" creationId="{8A1FB2DD-F939-4CBA-ABDB-29E35D8BEA93}"/>
          </ac:spMkLst>
        </pc:spChg>
        <pc:grpChg chg="add del">
          <ac:chgData name="Chandan Rauniyar" userId="3f8f51e8-1e68-4770-8c03-51965bf6f268" providerId="ADAL" clId="{2AA9F3CC-C5A3-C442-9B94-D01BA15E6678}" dt="2019-04-01T20:34:58.720" v="365"/>
          <ac:grpSpMkLst>
            <pc:docMk/>
            <pc:sldMk cId="2078627537" sldId="260"/>
            <ac:grpSpMk id="63" creationId="{4DB07893-3BE3-42E0-BC35-1ED54907AA62}"/>
          </ac:grpSpMkLst>
        </pc:grpChg>
        <pc:grpChg chg="add del">
          <ac:chgData name="Chandan Rauniyar" userId="3f8f51e8-1e68-4770-8c03-51965bf6f268" providerId="ADAL" clId="{2AA9F3CC-C5A3-C442-9B94-D01BA15E6678}" dt="2019-04-01T20:34:58.720" v="365"/>
          <ac:grpSpMkLst>
            <pc:docMk/>
            <pc:sldMk cId="2078627537" sldId="260"/>
            <ac:grpSpMk id="66" creationId="{F20A4E56-ACC6-4224-90CA-D55AFD87063B}"/>
          </ac:grpSpMkLst>
        </pc:grpChg>
        <pc:grpChg chg="add del">
          <ac:chgData name="Chandan Rauniyar" userId="3f8f51e8-1e68-4770-8c03-51965bf6f268" providerId="ADAL" clId="{2AA9F3CC-C5A3-C442-9B94-D01BA15E6678}" dt="2019-04-01T20:34:58.720" v="365"/>
          <ac:grpSpMkLst>
            <pc:docMk/>
            <pc:sldMk cId="2078627537" sldId="260"/>
            <ac:grpSpMk id="68" creationId="{A2306E72-4678-4841-A0F6-AFEECD9F4BF0}"/>
          </ac:grpSpMkLst>
        </pc:grpChg>
        <pc:grpChg chg="add del">
          <ac:chgData name="Chandan Rauniyar" userId="3f8f51e8-1e68-4770-8c03-51965bf6f268" providerId="ADAL" clId="{2AA9F3CC-C5A3-C442-9B94-D01BA15E6678}" dt="2019-04-01T20:34:58.720" v="365"/>
          <ac:grpSpMkLst>
            <pc:docMk/>
            <pc:sldMk cId="2078627537" sldId="260"/>
            <ac:grpSpMk id="88" creationId="{B4BB06CC-48BD-4621-A671-5502A7BF0BAF}"/>
          </ac:grpSpMkLst>
        </pc:grpChg>
        <pc:picChg chg="del">
          <ac:chgData name="Chandan Rauniyar" userId="3f8f51e8-1e68-4770-8c03-51965bf6f268" providerId="ADAL" clId="{2AA9F3CC-C5A3-C442-9B94-D01BA15E6678}" dt="2019-04-01T20:32:23.412" v="286" actId="478"/>
          <ac:picMkLst>
            <pc:docMk/>
            <pc:sldMk cId="2078627537" sldId="260"/>
            <ac:picMk id="5" creationId="{A998DCDA-F625-0242-8A86-634DFEC3FC2A}"/>
          </ac:picMkLst>
        </pc:picChg>
        <pc:picChg chg="add">
          <ac:chgData name="Chandan Rauniyar" userId="3f8f51e8-1e68-4770-8c03-51965bf6f268" providerId="ADAL" clId="{2AA9F3CC-C5A3-C442-9B94-D01BA15E6678}" dt="2019-04-02T10:53:11.617" v="534" actId="26606"/>
          <ac:picMkLst>
            <pc:docMk/>
            <pc:sldMk cId="2078627537" sldId="260"/>
            <ac:picMk id="8" creationId="{E6245339-A25D-40AE-BC71-547C814BB9C1}"/>
          </ac:picMkLst>
        </pc:picChg>
      </pc:sldChg>
      <pc:sldChg chg="add del">
        <pc:chgData name="Chandan Rauniyar" userId="3f8f51e8-1e68-4770-8c03-51965bf6f268" providerId="ADAL" clId="{2AA9F3CC-C5A3-C442-9B94-D01BA15E6678}" dt="2019-03-31T09:33:15.663" v="2" actId="2696"/>
        <pc:sldMkLst>
          <pc:docMk/>
          <pc:sldMk cId="2989738640" sldId="260"/>
        </pc:sldMkLst>
      </pc:sldChg>
      <pc:sldChg chg="addSp delSp modSp add mod ord setBg">
        <pc:chgData name="Chandan Rauniyar" userId="3f8f51e8-1e68-4770-8c03-51965bf6f268" providerId="ADAL" clId="{2AA9F3CC-C5A3-C442-9B94-D01BA15E6678}" dt="2019-04-03T23:53:06.952" v="1257"/>
        <pc:sldMkLst>
          <pc:docMk/>
          <pc:sldMk cId="911493142" sldId="261"/>
        </pc:sldMkLst>
        <pc:spChg chg="mod">
          <ac:chgData name="Chandan Rauniyar" userId="3f8f51e8-1e68-4770-8c03-51965bf6f268" providerId="ADAL" clId="{2AA9F3CC-C5A3-C442-9B94-D01BA15E6678}" dt="2019-04-02T10:51:05.536" v="461" actId="1076"/>
          <ac:spMkLst>
            <pc:docMk/>
            <pc:sldMk cId="911493142" sldId="261"/>
            <ac:spMk id="2" creationId="{C7D69744-E26C-5045-A1B7-0873F46ABC2D}"/>
          </ac:spMkLst>
        </pc:spChg>
        <pc:spChg chg="add del mod">
          <ac:chgData name="Chandan Rauniyar" userId="3f8f51e8-1e68-4770-8c03-51965bf6f268" providerId="ADAL" clId="{2AA9F3CC-C5A3-C442-9B94-D01BA15E6678}" dt="2019-04-02T10:48:57.738" v="423"/>
          <ac:spMkLst>
            <pc:docMk/>
            <pc:sldMk cId="911493142" sldId="261"/>
            <ac:spMk id="3" creationId="{32D1DB88-3222-DA47-A422-D8E2138E1EFB}"/>
          </ac:spMkLst>
        </pc:spChg>
        <pc:spChg chg="mod">
          <ac:chgData name="Chandan Rauniyar" userId="3f8f51e8-1e68-4770-8c03-51965bf6f268" providerId="ADAL" clId="{2AA9F3CC-C5A3-C442-9B94-D01BA15E6678}" dt="2019-04-02T10:52:12.467" v="530" actId="20577"/>
          <ac:spMkLst>
            <pc:docMk/>
            <pc:sldMk cId="911493142" sldId="261"/>
            <ac:spMk id="4" creationId="{0F168A23-3AC2-4344-8590-F4D6BD710D17}"/>
          </ac:spMkLst>
        </pc:spChg>
        <pc:spChg chg="add del">
          <ac:chgData name="Chandan Rauniyar" userId="3f8f51e8-1e68-4770-8c03-51965bf6f268" providerId="ADAL" clId="{2AA9F3CC-C5A3-C442-9B94-D01BA15E6678}" dt="2019-04-02T10:49:12.600" v="426" actId="26606"/>
          <ac:spMkLst>
            <pc:docMk/>
            <pc:sldMk cId="911493142" sldId="261"/>
            <ac:spMk id="9" creationId="{50E53EDA-3B94-4F6B-9E86-D3BB9EBB9616}"/>
          </ac:spMkLst>
        </pc:spChg>
        <pc:spChg chg="del mod">
          <ac:chgData name="Chandan Rauniyar" userId="3f8f51e8-1e68-4770-8c03-51965bf6f268" providerId="ADAL" clId="{2AA9F3CC-C5A3-C442-9B94-D01BA15E6678}" dt="2019-04-02T10:48:01.702" v="407" actId="478"/>
          <ac:spMkLst>
            <pc:docMk/>
            <pc:sldMk cId="911493142" sldId="261"/>
            <ac:spMk id="30" creationId="{843B20D9-392F-C246-8C95-3CD9486FDF8A}"/>
          </ac:spMkLst>
        </pc:spChg>
        <pc:picChg chg="add del">
          <ac:chgData name="Chandan Rauniyar" userId="3f8f51e8-1e68-4770-8c03-51965bf6f268" providerId="ADAL" clId="{2AA9F3CC-C5A3-C442-9B94-D01BA15E6678}" dt="2019-04-02T10:49:12.566" v="425" actId="26606"/>
          <ac:picMkLst>
            <pc:docMk/>
            <pc:sldMk cId="911493142" sldId="261"/>
            <ac:picMk id="15" creationId="{C3D7DF03-E922-4288-8015-845C2823E1DE}"/>
          </ac:picMkLst>
        </pc:picChg>
        <pc:picChg chg="add mod">
          <ac:chgData name="Chandan Rauniyar" userId="3f8f51e8-1e68-4770-8c03-51965bf6f268" providerId="ADAL" clId="{2AA9F3CC-C5A3-C442-9B94-D01BA15E6678}" dt="2019-04-02T10:51:01.624" v="460" actId="1076"/>
          <ac:picMkLst>
            <pc:docMk/>
            <pc:sldMk cId="911493142" sldId="261"/>
            <ac:picMk id="17" creationId="{A860D1E2-CBB4-43BE-98A5-E65CAD922FFC}"/>
          </ac:picMkLst>
        </pc:picChg>
        <pc:cxnChg chg="add del">
          <ac:chgData name="Chandan Rauniyar" userId="3f8f51e8-1e68-4770-8c03-51965bf6f268" providerId="ADAL" clId="{2AA9F3CC-C5A3-C442-9B94-D01BA15E6678}" dt="2019-04-02T10:49:12.600" v="426" actId="26606"/>
          <ac:cxnSpMkLst>
            <pc:docMk/>
            <pc:sldMk cId="911493142" sldId="261"/>
            <ac:cxnSpMk id="11" creationId="{30EFD79F-7790-479B-B7DB-BD0D8C101DDD}"/>
          </ac:cxnSpMkLst>
        </pc:cxnChg>
      </pc:sldChg>
      <pc:sldChg chg="addSp delSp modSp add del mod setBg setClrOvrMap">
        <pc:chgData name="Chandan Rauniyar" userId="3f8f51e8-1e68-4770-8c03-51965bf6f268" providerId="ADAL" clId="{2AA9F3CC-C5A3-C442-9B94-D01BA15E6678}" dt="2019-04-03T09:17:55.932" v="575" actId="2696"/>
        <pc:sldMkLst>
          <pc:docMk/>
          <pc:sldMk cId="357789234" sldId="262"/>
        </pc:sldMkLst>
        <pc:spChg chg="mod">
          <ac:chgData name="Chandan Rauniyar" userId="3f8f51e8-1e68-4770-8c03-51965bf6f268" providerId="ADAL" clId="{2AA9F3CC-C5A3-C442-9B94-D01BA15E6678}" dt="2019-04-02T22:50:14.440" v="566" actId="26606"/>
          <ac:spMkLst>
            <pc:docMk/>
            <pc:sldMk cId="357789234" sldId="262"/>
            <ac:spMk id="2" creationId="{84A90A94-F015-C740-8F9A-9A0CC77C8A2F}"/>
          </ac:spMkLst>
        </pc:spChg>
        <pc:spChg chg="del mod">
          <ac:chgData name="Chandan Rauniyar" userId="3f8f51e8-1e68-4770-8c03-51965bf6f268" providerId="ADAL" clId="{2AA9F3CC-C5A3-C442-9B94-D01BA15E6678}" dt="2019-04-02T22:50:14.440" v="566" actId="26606"/>
          <ac:spMkLst>
            <pc:docMk/>
            <pc:sldMk cId="357789234" sldId="262"/>
            <ac:spMk id="3" creationId="{1FF8BF4D-5EE1-774B-9363-29578B911B50}"/>
          </ac:spMkLst>
        </pc:spChg>
        <pc:spChg chg="add">
          <ac:chgData name="Chandan Rauniyar" userId="3f8f51e8-1e68-4770-8c03-51965bf6f268" providerId="ADAL" clId="{2AA9F3CC-C5A3-C442-9B94-D01BA15E6678}" dt="2019-04-02T22:50:14.440" v="566" actId="26606"/>
          <ac:spMkLst>
            <pc:docMk/>
            <pc:sldMk cId="357789234" sldId="262"/>
            <ac:spMk id="10" creationId="{930B9D82-AD64-47EB-AA56-F2005D3753C1}"/>
          </ac:spMkLst>
        </pc:spChg>
        <pc:spChg chg="add">
          <ac:chgData name="Chandan Rauniyar" userId="3f8f51e8-1e68-4770-8c03-51965bf6f268" providerId="ADAL" clId="{2AA9F3CC-C5A3-C442-9B94-D01BA15E6678}" dt="2019-04-02T22:50:14.440" v="566" actId="26606"/>
          <ac:spMkLst>
            <pc:docMk/>
            <pc:sldMk cId="357789234" sldId="262"/>
            <ac:spMk id="12" creationId="{07D21F67-77A0-4E4C-877A-44E07247EC45}"/>
          </ac:spMkLst>
        </pc:spChg>
        <pc:spChg chg="add">
          <ac:chgData name="Chandan Rauniyar" userId="3f8f51e8-1e68-4770-8c03-51965bf6f268" providerId="ADAL" clId="{2AA9F3CC-C5A3-C442-9B94-D01BA15E6678}" dt="2019-04-02T22:50:14.440" v="566" actId="26606"/>
          <ac:spMkLst>
            <pc:docMk/>
            <pc:sldMk cId="357789234" sldId="262"/>
            <ac:spMk id="16" creationId="{CBF8EAAD-3470-4B18-9590-58F3F365F94E}"/>
          </ac:spMkLst>
        </pc:spChg>
        <pc:graphicFrameChg chg="add">
          <ac:chgData name="Chandan Rauniyar" userId="3f8f51e8-1e68-4770-8c03-51965bf6f268" providerId="ADAL" clId="{2AA9F3CC-C5A3-C442-9B94-D01BA15E6678}" dt="2019-04-02T22:50:14.440" v="566" actId="26606"/>
          <ac:graphicFrameMkLst>
            <pc:docMk/>
            <pc:sldMk cId="357789234" sldId="262"/>
            <ac:graphicFrameMk id="5" creationId="{902DE4B3-2446-4BC7-A004-94F101772D44}"/>
          </ac:graphicFrameMkLst>
        </pc:graphicFrameChg>
        <pc:picChg chg="add">
          <ac:chgData name="Chandan Rauniyar" userId="3f8f51e8-1e68-4770-8c03-51965bf6f268" providerId="ADAL" clId="{2AA9F3CC-C5A3-C442-9B94-D01BA15E6678}" dt="2019-04-02T22:50:14.440" v="566" actId="26606"/>
          <ac:picMkLst>
            <pc:docMk/>
            <pc:sldMk cId="357789234" sldId="262"/>
            <ac:picMk id="14" creationId="{CD4034DE-14FA-4CF1-8E19-414FC341E31E}"/>
          </ac:picMkLst>
        </pc:picChg>
      </pc:sldChg>
      <pc:sldChg chg="addSp delSp modSp add mod setBg">
        <pc:chgData name="Chandan Rauniyar" userId="3f8f51e8-1e68-4770-8c03-51965bf6f268" providerId="ADAL" clId="{2AA9F3CC-C5A3-C442-9B94-D01BA15E6678}" dt="2019-04-03T11:13:52.360" v="1030" actId="14100"/>
        <pc:sldMkLst>
          <pc:docMk/>
          <pc:sldMk cId="2177453444" sldId="262"/>
        </pc:sldMkLst>
        <pc:spChg chg="mod">
          <ac:chgData name="Chandan Rauniyar" userId="3f8f51e8-1e68-4770-8c03-51965bf6f268" providerId="ADAL" clId="{2AA9F3CC-C5A3-C442-9B94-D01BA15E6678}" dt="2019-04-03T11:13:40.019" v="1028" actId="26606"/>
          <ac:spMkLst>
            <pc:docMk/>
            <pc:sldMk cId="2177453444" sldId="262"/>
            <ac:spMk id="2" creationId="{D8C44737-0ABD-AA48-8C24-F60E56EDEF51}"/>
          </ac:spMkLst>
        </pc:spChg>
        <pc:spChg chg="mod">
          <ac:chgData name="Chandan Rauniyar" userId="3f8f51e8-1e68-4770-8c03-51965bf6f268" providerId="ADAL" clId="{2AA9F3CC-C5A3-C442-9B94-D01BA15E6678}" dt="2019-04-03T11:13:40.019" v="1028" actId="26606"/>
          <ac:spMkLst>
            <pc:docMk/>
            <pc:sldMk cId="2177453444" sldId="262"/>
            <ac:spMk id="3" creationId="{733A6C86-95E4-9647-9FEE-CDC2CB1E14CE}"/>
          </ac:spMkLst>
        </pc:spChg>
        <pc:spChg chg="add del mod">
          <ac:chgData name="Chandan Rauniyar" userId="3f8f51e8-1e68-4770-8c03-51965bf6f268" providerId="ADAL" clId="{2AA9F3CC-C5A3-C442-9B94-D01BA15E6678}" dt="2019-04-03T09:36:53.454" v="738"/>
          <ac:spMkLst>
            <pc:docMk/>
            <pc:sldMk cId="2177453444" sldId="262"/>
            <ac:spMk id="4" creationId="{E32F5BF8-CEE0-3D49-B0C3-59E4D2F5A969}"/>
          </ac:spMkLst>
        </pc:spChg>
        <pc:spChg chg="add del">
          <ac:chgData name="Chandan Rauniyar" userId="3f8f51e8-1e68-4770-8c03-51965bf6f268" providerId="ADAL" clId="{2AA9F3CC-C5A3-C442-9B94-D01BA15E6678}" dt="2019-04-03T11:13:39.946" v="1027" actId="26606"/>
          <ac:spMkLst>
            <pc:docMk/>
            <pc:sldMk cId="2177453444" sldId="262"/>
            <ac:spMk id="13" creationId="{9CDA5D36-CABB-4B66-A6AE-98C32891CABA}"/>
          </ac:spMkLst>
        </pc:spChg>
        <pc:spChg chg="add del">
          <ac:chgData name="Chandan Rauniyar" userId="3f8f51e8-1e68-4770-8c03-51965bf6f268" providerId="ADAL" clId="{2AA9F3CC-C5A3-C442-9B94-D01BA15E6678}" dt="2019-04-03T11:13:39.946" v="1027" actId="26606"/>
          <ac:spMkLst>
            <pc:docMk/>
            <pc:sldMk cId="2177453444" sldId="262"/>
            <ac:spMk id="15" creationId="{D3610325-2E01-4A10-9699-F3F047A5D1D7}"/>
          </ac:spMkLst>
        </pc:spChg>
        <pc:spChg chg="add">
          <ac:chgData name="Chandan Rauniyar" userId="3f8f51e8-1e68-4770-8c03-51965bf6f268" providerId="ADAL" clId="{2AA9F3CC-C5A3-C442-9B94-D01BA15E6678}" dt="2019-04-03T11:13:40.019" v="1028" actId="26606"/>
          <ac:spMkLst>
            <pc:docMk/>
            <pc:sldMk cId="2177453444" sldId="262"/>
            <ac:spMk id="98" creationId="{91D0B925-2B82-4283-9A4B-26D75B37C1F8}"/>
          </ac:spMkLst>
        </pc:spChg>
        <pc:spChg chg="add">
          <ac:chgData name="Chandan Rauniyar" userId="3f8f51e8-1e68-4770-8c03-51965bf6f268" providerId="ADAL" clId="{2AA9F3CC-C5A3-C442-9B94-D01BA15E6678}" dt="2019-04-03T11:13:40.019" v="1028" actId="26606"/>
          <ac:spMkLst>
            <pc:docMk/>
            <pc:sldMk cId="2177453444" sldId="262"/>
            <ac:spMk id="99" creationId="{9CA437C7-84DA-4869-8B01-ED2D78490B03}"/>
          </ac:spMkLst>
        </pc:spChg>
        <pc:grpChg chg="add del">
          <ac:chgData name="Chandan Rauniyar" userId="3f8f51e8-1e68-4770-8c03-51965bf6f268" providerId="ADAL" clId="{2AA9F3CC-C5A3-C442-9B94-D01BA15E6678}" dt="2019-04-03T11:13:39.946" v="1027" actId="26606"/>
          <ac:grpSpMkLst>
            <pc:docMk/>
            <pc:sldMk cId="2177453444" sldId="262"/>
            <ac:grpSpMk id="17" creationId="{5603367D-E67B-4C5F-B32C-A4DCE175E18C}"/>
          </ac:grpSpMkLst>
        </pc:grpChg>
        <pc:grpChg chg="add">
          <ac:chgData name="Chandan Rauniyar" userId="3f8f51e8-1e68-4770-8c03-51965bf6f268" providerId="ADAL" clId="{2AA9F3CC-C5A3-C442-9B94-D01BA15E6678}" dt="2019-04-03T11:13:40.019" v="1028" actId="26606"/>
          <ac:grpSpMkLst>
            <pc:docMk/>
            <pc:sldMk cId="2177453444" sldId="262"/>
            <ac:grpSpMk id="100" creationId="{08E49678-F167-49BE-9F7A-693F682C20BA}"/>
          </ac:grpSpMkLst>
        </pc:grpChg>
        <pc:picChg chg="add mod">
          <ac:chgData name="Chandan Rauniyar" userId="3f8f51e8-1e68-4770-8c03-51965bf6f268" providerId="ADAL" clId="{2AA9F3CC-C5A3-C442-9B94-D01BA15E6678}" dt="2019-04-03T11:13:52.360" v="1030" actId="14100"/>
          <ac:picMkLst>
            <pc:docMk/>
            <pc:sldMk cId="2177453444" sldId="262"/>
            <ac:picMk id="6" creationId="{6CE2900C-ED56-FA4A-8D65-E7AA7CF83E98}"/>
          </ac:picMkLst>
        </pc:picChg>
        <pc:picChg chg="add del">
          <ac:chgData name="Chandan Rauniyar" userId="3f8f51e8-1e68-4770-8c03-51965bf6f268" providerId="ADAL" clId="{2AA9F3CC-C5A3-C442-9B94-D01BA15E6678}" dt="2019-04-03T11:13:39.946" v="1027" actId="26606"/>
          <ac:picMkLst>
            <pc:docMk/>
            <pc:sldMk cId="2177453444" sldId="262"/>
            <ac:picMk id="11" creationId="{F3812132-56AD-436D-A522-B55990A6A8E0}"/>
          </ac:picMkLst>
        </pc:picChg>
        <pc:picChg chg="add">
          <ac:chgData name="Chandan Rauniyar" userId="3f8f51e8-1e68-4770-8c03-51965bf6f268" providerId="ADAL" clId="{2AA9F3CC-C5A3-C442-9B94-D01BA15E6678}" dt="2019-04-03T11:13:40.019" v="1028" actId="26606"/>
          <ac:picMkLst>
            <pc:docMk/>
            <pc:sldMk cId="2177453444" sldId="262"/>
            <ac:picMk id="97" creationId="{F3812132-56AD-436D-A522-B55990A6A8E0}"/>
          </ac:picMkLst>
        </pc:picChg>
      </pc:sldChg>
      <pc:sldChg chg="modSp add del">
        <pc:chgData name="Chandan Rauniyar" userId="3f8f51e8-1e68-4770-8c03-51965bf6f268" providerId="ADAL" clId="{2AA9F3CC-C5A3-C442-9B94-D01BA15E6678}" dt="2019-04-16T09:36:13.606" v="1320" actId="2696"/>
        <pc:sldMkLst>
          <pc:docMk/>
          <pc:sldMk cId="100701077" sldId="263"/>
        </pc:sldMkLst>
        <pc:spChg chg="mod">
          <ac:chgData name="Chandan Rauniyar" userId="3f8f51e8-1e68-4770-8c03-51965bf6f268" providerId="ADAL" clId="{2AA9F3CC-C5A3-C442-9B94-D01BA15E6678}" dt="2019-04-16T09:15:34.573" v="1317" actId="20577"/>
          <ac:spMkLst>
            <pc:docMk/>
            <pc:sldMk cId="100701077" sldId="263"/>
            <ac:spMk id="2" creationId="{F4441473-6336-094F-8FF9-853D60930E3D}"/>
          </ac:spMkLst>
        </pc:spChg>
        <pc:spChg chg="mod">
          <ac:chgData name="Chandan Rauniyar" userId="3f8f51e8-1e68-4770-8c03-51965bf6f268" providerId="ADAL" clId="{2AA9F3CC-C5A3-C442-9B94-D01BA15E6678}" dt="2019-04-16T09:13:06.129" v="1308" actId="20577"/>
          <ac:spMkLst>
            <pc:docMk/>
            <pc:sldMk cId="100701077" sldId="263"/>
            <ac:spMk id="3" creationId="{4E382142-1846-DF4B-866B-250E32993902}"/>
          </ac:spMkLst>
        </pc:spChg>
      </pc:sldChg>
      <pc:sldChg chg="addSp delSp modSp add del mod setBg">
        <pc:chgData name="Chandan Rauniyar" userId="3f8f51e8-1e68-4770-8c03-51965bf6f268" providerId="ADAL" clId="{2AA9F3CC-C5A3-C442-9B94-D01BA15E6678}" dt="2019-04-03T23:01:39.660" v="1255" actId="2696"/>
        <pc:sldMkLst>
          <pc:docMk/>
          <pc:sldMk cId="1136369436" sldId="263"/>
        </pc:sldMkLst>
        <pc:spChg chg="mod">
          <ac:chgData name="Chandan Rauniyar" userId="3f8f51e8-1e68-4770-8c03-51965bf6f268" providerId="ADAL" clId="{2AA9F3CC-C5A3-C442-9B94-D01BA15E6678}" dt="2019-04-03T23:00:53.339" v="1254" actId="26606"/>
          <ac:spMkLst>
            <pc:docMk/>
            <pc:sldMk cId="1136369436" sldId="263"/>
            <ac:spMk id="2" creationId="{A12DBCDC-EF31-6445-863D-8D91CE8E07C1}"/>
          </ac:spMkLst>
        </pc:spChg>
        <pc:spChg chg="del mod">
          <ac:chgData name="Chandan Rauniyar" userId="3f8f51e8-1e68-4770-8c03-51965bf6f268" providerId="ADAL" clId="{2AA9F3CC-C5A3-C442-9B94-D01BA15E6678}" dt="2019-04-03T23:00:53.339" v="1254" actId="26606"/>
          <ac:spMkLst>
            <pc:docMk/>
            <pc:sldMk cId="1136369436" sldId="263"/>
            <ac:spMk id="3" creationId="{0D05A83F-BD14-304B-ADF0-EB819C64B090}"/>
          </ac:spMkLst>
        </pc:spChg>
        <pc:graphicFrameChg chg="add">
          <ac:chgData name="Chandan Rauniyar" userId="3f8f51e8-1e68-4770-8c03-51965bf6f268" providerId="ADAL" clId="{2AA9F3CC-C5A3-C442-9B94-D01BA15E6678}" dt="2019-04-03T23:00:53.339" v="1254" actId="26606"/>
          <ac:graphicFrameMkLst>
            <pc:docMk/>
            <pc:sldMk cId="1136369436" sldId="263"/>
            <ac:graphicFrameMk id="5" creationId="{963E559E-7438-4DD3-968E-57D6AE771B1C}"/>
          </ac:graphicFrameMkLst>
        </pc:graphicFrameChg>
      </pc:sldChg>
      <pc:sldChg chg="modSp add del">
        <pc:chgData name="Chandan Rauniyar" userId="3f8f51e8-1e68-4770-8c03-51965bf6f268" providerId="ADAL" clId="{2AA9F3CC-C5A3-C442-9B94-D01BA15E6678}" dt="2019-04-03T11:13:04.448" v="1018" actId="2696"/>
        <pc:sldMkLst>
          <pc:docMk/>
          <pc:sldMk cId="1703585629" sldId="263"/>
        </pc:sldMkLst>
        <pc:spChg chg="mod">
          <ac:chgData name="Chandan Rauniyar" userId="3f8f51e8-1e68-4770-8c03-51965bf6f268" providerId="ADAL" clId="{2AA9F3CC-C5A3-C442-9B94-D01BA15E6678}" dt="2019-04-03T10:22:12.519" v="1017" actId="20577"/>
          <ac:spMkLst>
            <pc:docMk/>
            <pc:sldMk cId="1703585629" sldId="263"/>
            <ac:spMk id="3" creationId="{C2877CCF-62AE-E245-A110-1B20EE11D1D6}"/>
          </ac:spMkLst>
        </pc:spChg>
      </pc:sldChg>
      <pc:sldChg chg="add del">
        <pc:chgData name="Chandan Rauniyar" userId="3f8f51e8-1e68-4770-8c03-51965bf6f268" providerId="ADAL" clId="{2AA9F3CC-C5A3-C442-9B94-D01BA15E6678}" dt="2019-04-16T09:36:04.450" v="1319" actId="2696"/>
        <pc:sldMkLst>
          <pc:docMk/>
          <pc:sldMk cId="476495798" sldId="264"/>
        </pc:sldMkLst>
      </pc:sldChg>
      <pc:sldMasterChg chg="modSldLayout">
        <pc:chgData name="Chandan Rauniyar" userId="3f8f51e8-1e68-4770-8c03-51965bf6f268" providerId="ADAL" clId="{2AA9F3CC-C5A3-C442-9B94-D01BA15E6678}" dt="2019-04-01T08:05:29.420" v="121"/>
        <pc:sldMasterMkLst>
          <pc:docMk/>
          <pc:sldMasterMk cId="2075005642" sldId="2147483702"/>
        </pc:sldMasterMkLst>
        <pc:sldLayoutChg chg="delSp">
          <pc:chgData name="Chandan Rauniyar" userId="3f8f51e8-1e68-4770-8c03-51965bf6f268" providerId="ADAL" clId="{2AA9F3CC-C5A3-C442-9B94-D01BA15E6678}" dt="2019-04-01T08:05:29.420" v="121"/>
          <pc:sldLayoutMkLst>
            <pc:docMk/>
            <pc:sldMasterMk cId="2075005642" sldId="2147483702"/>
            <pc:sldLayoutMk cId="577804346" sldId="2147483736"/>
          </pc:sldLayoutMkLst>
          <pc:spChg chg="del">
            <ac:chgData name="Chandan Rauniyar" userId="3f8f51e8-1e68-4770-8c03-51965bf6f268" providerId="ADAL" clId="{2AA9F3CC-C5A3-C442-9B94-D01BA15E6678}" dt="2019-04-01T08:05:29.420" v="121"/>
            <ac:spMkLst>
              <pc:docMk/>
              <pc:sldMasterMk cId="2075005642" sldId="2147483702"/>
              <pc:sldLayoutMk cId="577804346" sldId="2147483736"/>
              <ac:spMk id="11" creationId="{00000000-0000-0000-0000-000000000000}"/>
            </ac:spMkLst>
          </pc:spChg>
          <pc:grpChg chg="del">
            <ac:chgData name="Chandan Rauniyar" userId="3f8f51e8-1e68-4770-8c03-51965bf6f268" providerId="ADAL" clId="{2AA9F3CC-C5A3-C442-9B94-D01BA15E6678}" dt="2019-04-01T08:05:29.420" v="121"/>
            <ac:grpSpMkLst>
              <pc:docMk/>
              <pc:sldMasterMk cId="2075005642" sldId="2147483702"/>
              <pc:sldLayoutMk cId="577804346" sldId="2147483736"/>
              <ac:grpSpMk id="7" creationId="{00000000-0000-0000-0000-000000000000}"/>
            </ac:grpSpMkLst>
          </pc:grpChg>
        </pc:sldLayoutChg>
      </pc:sldMasterChg>
      <pc:sldMasterChg chg="modSldLayout">
        <pc:chgData name="Chandan Rauniyar" userId="3f8f51e8-1e68-4770-8c03-51965bf6f268" providerId="ADAL" clId="{2AA9F3CC-C5A3-C442-9B94-D01BA15E6678}" dt="2019-04-01T20:34:58.720" v="365"/>
        <pc:sldMasterMkLst>
          <pc:docMk/>
          <pc:sldMasterMk cId="2761725736" sldId="2147483787"/>
        </pc:sldMasterMkLst>
        <pc:sldLayoutChg chg="delSp">
          <pc:chgData name="Chandan Rauniyar" userId="3f8f51e8-1e68-4770-8c03-51965bf6f268" providerId="ADAL" clId="{2AA9F3CC-C5A3-C442-9B94-D01BA15E6678}" dt="2019-04-01T20:34:58.720" v="365"/>
          <pc:sldLayoutMkLst>
            <pc:docMk/>
            <pc:sldMasterMk cId="2761725736" sldId="2147483787"/>
            <pc:sldLayoutMk cId="3769477772" sldId="2147483819"/>
          </pc:sldLayoutMkLst>
          <pc:grpChg chg="del">
            <ac:chgData name="Chandan Rauniyar" userId="3f8f51e8-1e68-4770-8c03-51965bf6f268" providerId="ADAL" clId="{2AA9F3CC-C5A3-C442-9B94-D01BA15E6678}" dt="2019-04-01T20:34:58.720" v="365"/>
            <ac:grpSpMkLst>
              <pc:docMk/>
              <pc:sldMasterMk cId="2761725736" sldId="2147483787"/>
              <pc:sldLayoutMk cId="3769477772" sldId="2147483819"/>
              <ac:grpSpMk id="9" creationId="{00000000-0000-0000-0000-000000000000}"/>
            </ac:grpSpMkLst>
          </pc:grpChg>
          <pc:grpChg chg="del">
            <ac:chgData name="Chandan Rauniyar" userId="3f8f51e8-1e68-4770-8c03-51965bf6f268" providerId="ADAL" clId="{2AA9F3CC-C5A3-C442-9B94-D01BA15E6678}" dt="2019-04-01T20:34:58.720" v="365"/>
            <ac:grpSpMkLst>
              <pc:docMk/>
              <pc:sldMasterMk cId="2761725736" sldId="2147483787"/>
              <pc:sldLayoutMk cId="3769477772" sldId="2147483819"/>
              <ac:grpSpMk id="89" creationId="{00000000-0000-0000-0000-000000000000}"/>
            </ac:grpSpMkLst>
          </pc:grpChg>
        </pc:sldLayoutChg>
        <pc:sldLayoutChg chg="delSp">
          <pc:chgData name="Chandan Rauniyar" userId="3f8f51e8-1e68-4770-8c03-51965bf6f268" providerId="ADAL" clId="{2AA9F3CC-C5A3-C442-9B94-D01BA15E6678}" dt="2019-04-01T20:34:58.720" v="365"/>
          <pc:sldLayoutMkLst>
            <pc:docMk/>
            <pc:sldMasterMk cId="2761725736" sldId="2147483787"/>
            <pc:sldLayoutMk cId="4276089836" sldId="2147483820"/>
          </pc:sldLayoutMkLst>
          <pc:grpChg chg="del">
            <ac:chgData name="Chandan Rauniyar" userId="3f8f51e8-1e68-4770-8c03-51965bf6f268" providerId="ADAL" clId="{2AA9F3CC-C5A3-C442-9B94-D01BA15E6678}" dt="2019-04-01T20:34:58.720" v="365"/>
            <ac:grpSpMkLst>
              <pc:docMk/>
              <pc:sldMasterMk cId="2761725736" sldId="2147483787"/>
              <pc:sldLayoutMk cId="4276089836" sldId="2147483820"/>
              <ac:grpSpMk id="27" creationId="{00000000-0000-0000-0000-000000000000}"/>
            </ac:grpSpMkLst>
          </pc:grpChg>
          <pc:grpChg chg="del">
            <ac:chgData name="Chandan Rauniyar" userId="3f8f51e8-1e68-4770-8c03-51965bf6f268" providerId="ADAL" clId="{2AA9F3CC-C5A3-C442-9B94-D01BA15E6678}" dt="2019-04-01T20:34:58.720" v="365"/>
            <ac:grpSpMkLst>
              <pc:docMk/>
              <pc:sldMasterMk cId="2761725736" sldId="2147483787"/>
              <pc:sldLayoutMk cId="4276089836" sldId="2147483820"/>
              <ac:grpSpMk id="80" creationId="{00000000-0000-0000-0000-000000000000}"/>
            </ac:grpSpMkLst>
          </pc:grpChg>
        </pc:sldLayoutChg>
      </pc:sldMasterChg>
      <pc:sldMasterChg chg="setBg modSldLayout">
        <pc:chgData name="Chandan Rauniyar" userId="3f8f51e8-1e68-4770-8c03-51965bf6f268" providerId="ADAL" clId="{2AA9F3CC-C5A3-C442-9B94-D01BA15E6678}" dt="2019-04-01T20:38:25.059" v="372"/>
        <pc:sldMasterMkLst>
          <pc:docMk/>
          <pc:sldMasterMk cId="1117762755" sldId="2147484019"/>
        </pc:sldMasterMkLst>
        <pc:sldLayoutChg chg="setBg">
          <pc:chgData name="Chandan Rauniyar" userId="3f8f51e8-1e68-4770-8c03-51965bf6f268" providerId="ADAL" clId="{2AA9F3CC-C5A3-C442-9B94-D01BA15E6678}" dt="2019-04-01T20:38:25.059" v="372"/>
          <pc:sldLayoutMkLst>
            <pc:docMk/>
            <pc:sldMasterMk cId="1117762755" sldId="2147484019"/>
            <pc:sldLayoutMk cId="4210770074" sldId="214748402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B325E3-A2F8-43FA-B765-6E079FAE89B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6776B49-96D4-482E-A5C5-93273AE43B4B}">
      <dgm:prSet/>
      <dgm:spPr/>
      <dgm:t>
        <a:bodyPr/>
        <a:lstStyle/>
        <a:p>
          <a:r>
            <a:rPr lang="en-US"/>
            <a:t>Cross platform</a:t>
          </a:r>
        </a:p>
      </dgm:t>
    </dgm:pt>
    <dgm:pt modelId="{7F4167EB-6157-4DE1-B2CA-CFB264E704D1}" type="parTrans" cxnId="{5786FA80-FBEE-42DA-8F72-04AC30A01F49}">
      <dgm:prSet/>
      <dgm:spPr/>
      <dgm:t>
        <a:bodyPr/>
        <a:lstStyle/>
        <a:p>
          <a:endParaRPr lang="en-US"/>
        </a:p>
      </dgm:t>
    </dgm:pt>
    <dgm:pt modelId="{ED21E78C-EAA5-4C65-A545-2DE5A6424F2D}" type="sibTrans" cxnId="{5786FA80-FBEE-42DA-8F72-04AC30A01F49}">
      <dgm:prSet/>
      <dgm:spPr/>
      <dgm:t>
        <a:bodyPr/>
        <a:lstStyle/>
        <a:p>
          <a:endParaRPr lang="en-US"/>
        </a:p>
      </dgm:t>
    </dgm:pt>
    <dgm:pt modelId="{57A3714B-154F-4D40-B93F-75E3DAE6ED76}">
      <dgm:prSet/>
      <dgm:spPr/>
      <dgm:t>
        <a:bodyPr/>
        <a:lstStyle/>
        <a:p>
          <a:r>
            <a:rPr lang="en-US"/>
            <a:t>Open source</a:t>
          </a:r>
        </a:p>
      </dgm:t>
    </dgm:pt>
    <dgm:pt modelId="{7F2F14C6-DA5A-4021-A24F-4E7FA34F6E81}" type="parTrans" cxnId="{0B90C9AA-86DD-4858-9CD7-356C9F765428}">
      <dgm:prSet/>
      <dgm:spPr/>
      <dgm:t>
        <a:bodyPr/>
        <a:lstStyle/>
        <a:p>
          <a:endParaRPr lang="en-US"/>
        </a:p>
      </dgm:t>
    </dgm:pt>
    <dgm:pt modelId="{E5BCA664-CF7C-45CC-939B-2C356588539A}" type="sibTrans" cxnId="{0B90C9AA-86DD-4858-9CD7-356C9F765428}">
      <dgm:prSet/>
      <dgm:spPr/>
      <dgm:t>
        <a:bodyPr/>
        <a:lstStyle/>
        <a:p>
          <a:endParaRPr lang="en-US"/>
        </a:p>
      </dgm:t>
    </dgm:pt>
    <dgm:pt modelId="{11D5D939-2D71-48C7-9D2B-4EEDDDC34680}">
      <dgm:prSet/>
      <dgm:spPr/>
      <dgm:t>
        <a:bodyPr/>
        <a:lstStyle/>
        <a:p>
          <a:r>
            <a:rPr lang="en-US"/>
            <a:t>Reusable component</a:t>
          </a:r>
        </a:p>
      </dgm:t>
    </dgm:pt>
    <dgm:pt modelId="{09DE78E8-A5FE-42BC-80B7-342A97D4D424}" type="parTrans" cxnId="{8F35F13B-E8E7-429B-893F-09930659441D}">
      <dgm:prSet/>
      <dgm:spPr/>
      <dgm:t>
        <a:bodyPr/>
        <a:lstStyle/>
        <a:p>
          <a:endParaRPr lang="en-US"/>
        </a:p>
      </dgm:t>
    </dgm:pt>
    <dgm:pt modelId="{53806F33-A449-417E-A055-E4FF5431AF3A}" type="sibTrans" cxnId="{8F35F13B-E8E7-429B-893F-09930659441D}">
      <dgm:prSet/>
      <dgm:spPr/>
      <dgm:t>
        <a:bodyPr/>
        <a:lstStyle/>
        <a:p>
          <a:endParaRPr lang="en-US"/>
        </a:p>
      </dgm:t>
    </dgm:pt>
    <dgm:pt modelId="{8CB1E65C-771B-4645-BEE4-6389E6932C25}">
      <dgm:prSet/>
      <dgm:spPr/>
      <dgm:t>
        <a:bodyPr/>
        <a:lstStyle/>
        <a:p>
          <a:r>
            <a:rPr lang="en-US"/>
            <a:t>Styling using CSS</a:t>
          </a:r>
        </a:p>
      </dgm:t>
    </dgm:pt>
    <dgm:pt modelId="{3A82D00B-84D9-48C7-B1C2-59FF8E6A793D}" type="parTrans" cxnId="{293FD42D-A919-435B-B9FA-0EDB02A55CD6}">
      <dgm:prSet/>
      <dgm:spPr/>
      <dgm:t>
        <a:bodyPr/>
        <a:lstStyle/>
        <a:p>
          <a:endParaRPr lang="en-US"/>
        </a:p>
      </dgm:t>
    </dgm:pt>
    <dgm:pt modelId="{6520F3D1-180E-430B-B97C-5BC2298D92AF}" type="sibTrans" cxnId="{293FD42D-A919-435B-B9FA-0EDB02A55CD6}">
      <dgm:prSet/>
      <dgm:spPr/>
      <dgm:t>
        <a:bodyPr/>
        <a:lstStyle/>
        <a:p>
          <a:endParaRPr lang="en-US"/>
        </a:p>
      </dgm:t>
    </dgm:pt>
    <dgm:pt modelId="{C0CE8A47-9A0F-458A-8DEB-85D2D94A37B6}">
      <dgm:prSet/>
      <dgm:spPr/>
      <dgm:t>
        <a:bodyPr/>
        <a:lstStyle/>
        <a:p>
          <a:r>
            <a:rPr lang="en-US"/>
            <a:t>Lots of third party npm packages</a:t>
          </a:r>
        </a:p>
      </dgm:t>
    </dgm:pt>
    <dgm:pt modelId="{04AC5AA2-210B-48F4-AD27-47B38702D9AF}" type="parTrans" cxnId="{8F049BBA-A1CF-44BF-9C70-B2E0D8243EA9}">
      <dgm:prSet/>
      <dgm:spPr/>
      <dgm:t>
        <a:bodyPr/>
        <a:lstStyle/>
        <a:p>
          <a:endParaRPr lang="en-US"/>
        </a:p>
      </dgm:t>
    </dgm:pt>
    <dgm:pt modelId="{81FFD46F-2D7A-4E0E-991B-3B5A0935784D}" type="sibTrans" cxnId="{8F049BBA-A1CF-44BF-9C70-B2E0D8243EA9}">
      <dgm:prSet/>
      <dgm:spPr/>
      <dgm:t>
        <a:bodyPr/>
        <a:lstStyle/>
        <a:p>
          <a:endParaRPr lang="en-US"/>
        </a:p>
      </dgm:t>
    </dgm:pt>
    <dgm:pt modelId="{9CD24900-1F53-4BD9-A1CF-2C34B7A87FBD}">
      <dgm:prSet/>
      <dgm:spPr/>
      <dgm:t>
        <a:bodyPr/>
        <a:lstStyle/>
        <a:p>
          <a:r>
            <a:rPr lang="en-US"/>
            <a:t>Live/Hot reloading</a:t>
          </a:r>
        </a:p>
      </dgm:t>
    </dgm:pt>
    <dgm:pt modelId="{2959F089-5684-4292-8FDB-4B3D10FE5235}" type="parTrans" cxnId="{2B390513-ADCB-4C22-A147-B77CC81CA5BF}">
      <dgm:prSet/>
      <dgm:spPr/>
      <dgm:t>
        <a:bodyPr/>
        <a:lstStyle/>
        <a:p>
          <a:endParaRPr lang="en-US"/>
        </a:p>
      </dgm:t>
    </dgm:pt>
    <dgm:pt modelId="{C1634387-3841-4F8F-A169-2C8E891394A4}" type="sibTrans" cxnId="{2B390513-ADCB-4C22-A147-B77CC81CA5BF}">
      <dgm:prSet/>
      <dgm:spPr/>
      <dgm:t>
        <a:bodyPr/>
        <a:lstStyle/>
        <a:p>
          <a:endParaRPr lang="en-US"/>
        </a:p>
      </dgm:t>
    </dgm:pt>
    <dgm:pt modelId="{CFD2AB3B-899B-45C5-9F51-9A31D5C96E4B}">
      <dgm:prSet/>
      <dgm:spPr/>
      <dgm:t>
        <a:bodyPr/>
        <a:lstStyle/>
        <a:p>
          <a:r>
            <a:rPr lang="en-US"/>
            <a:t>Faster compile times</a:t>
          </a:r>
        </a:p>
      </dgm:t>
    </dgm:pt>
    <dgm:pt modelId="{76C376FA-E13D-4AA5-AAEF-30BDC22D3AFA}" type="parTrans" cxnId="{DB837251-2183-40CD-BA7F-D6095BAB9405}">
      <dgm:prSet/>
      <dgm:spPr/>
      <dgm:t>
        <a:bodyPr/>
        <a:lstStyle/>
        <a:p>
          <a:endParaRPr lang="en-US"/>
        </a:p>
      </dgm:t>
    </dgm:pt>
    <dgm:pt modelId="{4034C9A2-74B1-4C03-906B-B094D8315646}" type="sibTrans" cxnId="{DB837251-2183-40CD-BA7F-D6095BAB9405}">
      <dgm:prSet/>
      <dgm:spPr/>
      <dgm:t>
        <a:bodyPr/>
        <a:lstStyle/>
        <a:p>
          <a:endParaRPr lang="en-US"/>
        </a:p>
      </dgm:t>
    </dgm:pt>
    <dgm:pt modelId="{AE9B1BAF-EFEF-4119-91AE-17B1F9722D06}" type="pres">
      <dgm:prSet presAssocID="{BFB325E3-A2F8-43FA-B765-6E079FAE89BB}" presName="root" presStyleCnt="0">
        <dgm:presLayoutVars>
          <dgm:dir/>
          <dgm:resizeHandles val="exact"/>
        </dgm:presLayoutVars>
      </dgm:prSet>
      <dgm:spPr/>
    </dgm:pt>
    <dgm:pt modelId="{3E1999F1-25A9-4CC0-BB95-8376F2EAC26A}" type="pres">
      <dgm:prSet presAssocID="{BFB325E3-A2F8-43FA-B765-6E079FAE89BB}" presName="container" presStyleCnt="0">
        <dgm:presLayoutVars>
          <dgm:dir/>
          <dgm:resizeHandles val="exact"/>
        </dgm:presLayoutVars>
      </dgm:prSet>
      <dgm:spPr/>
    </dgm:pt>
    <dgm:pt modelId="{96D1F2CA-555E-4674-8AF6-92506E8A9100}" type="pres">
      <dgm:prSet presAssocID="{16776B49-96D4-482E-A5C5-93273AE43B4B}" presName="compNode" presStyleCnt="0"/>
      <dgm:spPr/>
    </dgm:pt>
    <dgm:pt modelId="{7C30F5AB-9322-4ECB-B005-46C4A350BDB0}" type="pres">
      <dgm:prSet presAssocID="{16776B49-96D4-482E-A5C5-93273AE43B4B}" presName="iconBgRect" presStyleLbl="bgShp" presStyleIdx="0" presStyleCnt="7"/>
      <dgm:spPr/>
    </dgm:pt>
    <dgm:pt modelId="{50A0A857-1F94-4A7A-A3C5-48B2A8720C90}" type="pres">
      <dgm:prSet presAssocID="{16776B49-96D4-482E-A5C5-93273AE43B4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"/>
        </a:ext>
      </dgm:extLst>
    </dgm:pt>
    <dgm:pt modelId="{3945868F-88FD-4C87-AB98-62DE5F048912}" type="pres">
      <dgm:prSet presAssocID="{16776B49-96D4-482E-A5C5-93273AE43B4B}" presName="spaceRect" presStyleCnt="0"/>
      <dgm:spPr/>
    </dgm:pt>
    <dgm:pt modelId="{A895CC21-C595-4903-AC06-975E979D0067}" type="pres">
      <dgm:prSet presAssocID="{16776B49-96D4-482E-A5C5-93273AE43B4B}" presName="textRect" presStyleLbl="revTx" presStyleIdx="0" presStyleCnt="7">
        <dgm:presLayoutVars>
          <dgm:chMax val="1"/>
          <dgm:chPref val="1"/>
        </dgm:presLayoutVars>
      </dgm:prSet>
      <dgm:spPr/>
    </dgm:pt>
    <dgm:pt modelId="{881D8BFA-0EFF-4336-A6A8-B64943399E77}" type="pres">
      <dgm:prSet presAssocID="{ED21E78C-EAA5-4C65-A545-2DE5A6424F2D}" presName="sibTrans" presStyleLbl="sibTrans2D1" presStyleIdx="0" presStyleCnt="0"/>
      <dgm:spPr/>
    </dgm:pt>
    <dgm:pt modelId="{F9807C49-5C01-417A-B239-B164421AAFCA}" type="pres">
      <dgm:prSet presAssocID="{57A3714B-154F-4D40-B93F-75E3DAE6ED76}" presName="compNode" presStyleCnt="0"/>
      <dgm:spPr/>
    </dgm:pt>
    <dgm:pt modelId="{27655DA2-B1F6-42BE-B41E-740ADC7362D1}" type="pres">
      <dgm:prSet presAssocID="{57A3714B-154F-4D40-B93F-75E3DAE6ED76}" presName="iconBgRect" presStyleLbl="bgShp" presStyleIdx="1" presStyleCnt="7"/>
      <dgm:spPr/>
    </dgm:pt>
    <dgm:pt modelId="{B9209077-F172-41C0-9F5F-9D791269B4AC}" type="pres">
      <dgm:prSet presAssocID="{57A3714B-154F-4D40-B93F-75E3DAE6ED7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8B592298-E438-498F-8349-DBCEF2B728A2}" type="pres">
      <dgm:prSet presAssocID="{57A3714B-154F-4D40-B93F-75E3DAE6ED76}" presName="spaceRect" presStyleCnt="0"/>
      <dgm:spPr/>
    </dgm:pt>
    <dgm:pt modelId="{D4722F1A-354D-415F-A5E9-5FF40A1AB6B8}" type="pres">
      <dgm:prSet presAssocID="{57A3714B-154F-4D40-B93F-75E3DAE6ED76}" presName="textRect" presStyleLbl="revTx" presStyleIdx="1" presStyleCnt="7">
        <dgm:presLayoutVars>
          <dgm:chMax val="1"/>
          <dgm:chPref val="1"/>
        </dgm:presLayoutVars>
      </dgm:prSet>
      <dgm:spPr/>
    </dgm:pt>
    <dgm:pt modelId="{B952E26A-596A-4F89-AF32-944EA0F10934}" type="pres">
      <dgm:prSet presAssocID="{E5BCA664-CF7C-45CC-939B-2C356588539A}" presName="sibTrans" presStyleLbl="sibTrans2D1" presStyleIdx="0" presStyleCnt="0"/>
      <dgm:spPr/>
    </dgm:pt>
    <dgm:pt modelId="{50FDFFA1-9900-4015-9A77-B2A5E1243E80}" type="pres">
      <dgm:prSet presAssocID="{11D5D939-2D71-48C7-9D2B-4EEDDDC34680}" presName="compNode" presStyleCnt="0"/>
      <dgm:spPr/>
    </dgm:pt>
    <dgm:pt modelId="{82DBBB41-59B9-473E-976F-8ED9E64B10F7}" type="pres">
      <dgm:prSet presAssocID="{11D5D939-2D71-48C7-9D2B-4EEDDDC34680}" presName="iconBgRect" presStyleLbl="bgShp" presStyleIdx="2" presStyleCnt="7"/>
      <dgm:spPr/>
    </dgm:pt>
    <dgm:pt modelId="{6E6DFAC5-F7A6-42E3-9606-B0BB0B137628}" type="pres">
      <dgm:prSet presAssocID="{11D5D939-2D71-48C7-9D2B-4EEDDDC3468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B19E01-9538-49F3-949A-776959EC2802}" type="pres">
      <dgm:prSet presAssocID="{11D5D939-2D71-48C7-9D2B-4EEDDDC34680}" presName="spaceRect" presStyleCnt="0"/>
      <dgm:spPr/>
    </dgm:pt>
    <dgm:pt modelId="{D2215E9C-0C33-43FB-97B6-D7C8ABE7D7EA}" type="pres">
      <dgm:prSet presAssocID="{11D5D939-2D71-48C7-9D2B-4EEDDDC34680}" presName="textRect" presStyleLbl="revTx" presStyleIdx="2" presStyleCnt="7">
        <dgm:presLayoutVars>
          <dgm:chMax val="1"/>
          <dgm:chPref val="1"/>
        </dgm:presLayoutVars>
      </dgm:prSet>
      <dgm:spPr/>
    </dgm:pt>
    <dgm:pt modelId="{EDB4F9DC-BE66-4F05-A5D4-7FB96F231898}" type="pres">
      <dgm:prSet presAssocID="{53806F33-A449-417E-A055-E4FF5431AF3A}" presName="sibTrans" presStyleLbl="sibTrans2D1" presStyleIdx="0" presStyleCnt="0"/>
      <dgm:spPr/>
    </dgm:pt>
    <dgm:pt modelId="{88F11A05-27DB-4470-9A52-71EFD8E355CD}" type="pres">
      <dgm:prSet presAssocID="{8CB1E65C-771B-4645-BEE4-6389E6932C25}" presName="compNode" presStyleCnt="0"/>
      <dgm:spPr/>
    </dgm:pt>
    <dgm:pt modelId="{08B4DC6C-AEEB-4281-8CBB-F39C50CB2AAE}" type="pres">
      <dgm:prSet presAssocID="{8CB1E65C-771B-4645-BEE4-6389E6932C25}" presName="iconBgRect" presStyleLbl="bgShp" presStyleIdx="3" presStyleCnt="7"/>
      <dgm:spPr/>
    </dgm:pt>
    <dgm:pt modelId="{AD24991A-E895-41CC-8D12-9E7E562CC110}" type="pres">
      <dgm:prSet presAssocID="{8CB1E65C-771B-4645-BEE4-6389E6932C2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7CE0187-6303-4BB6-B221-B1C385414584}" type="pres">
      <dgm:prSet presAssocID="{8CB1E65C-771B-4645-BEE4-6389E6932C25}" presName="spaceRect" presStyleCnt="0"/>
      <dgm:spPr/>
    </dgm:pt>
    <dgm:pt modelId="{68FB5C22-0333-4FE0-8A30-32C3311EC458}" type="pres">
      <dgm:prSet presAssocID="{8CB1E65C-771B-4645-BEE4-6389E6932C25}" presName="textRect" presStyleLbl="revTx" presStyleIdx="3" presStyleCnt="7">
        <dgm:presLayoutVars>
          <dgm:chMax val="1"/>
          <dgm:chPref val="1"/>
        </dgm:presLayoutVars>
      </dgm:prSet>
      <dgm:spPr/>
    </dgm:pt>
    <dgm:pt modelId="{0F5DD211-0F8F-4E23-8481-7EFFA087F32D}" type="pres">
      <dgm:prSet presAssocID="{6520F3D1-180E-430B-B97C-5BC2298D92AF}" presName="sibTrans" presStyleLbl="sibTrans2D1" presStyleIdx="0" presStyleCnt="0"/>
      <dgm:spPr/>
    </dgm:pt>
    <dgm:pt modelId="{74126CD6-5B92-4535-AD74-4BFD5EAAC032}" type="pres">
      <dgm:prSet presAssocID="{C0CE8A47-9A0F-458A-8DEB-85D2D94A37B6}" presName="compNode" presStyleCnt="0"/>
      <dgm:spPr/>
    </dgm:pt>
    <dgm:pt modelId="{993493BB-0AD2-45A0-B095-09D951476DAD}" type="pres">
      <dgm:prSet presAssocID="{C0CE8A47-9A0F-458A-8DEB-85D2D94A37B6}" presName="iconBgRect" presStyleLbl="bgShp" presStyleIdx="4" presStyleCnt="7"/>
      <dgm:spPr/>
    </dgm:pt>
    <dgm:pt modelId="{12E8AC37-3A1A-4B23-8644-E066DB68054E}" type="pres">
      <dgm:prSet presAssocID="{C0CE8A47-9A0F-458A-8DEB-85D2D94A37B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9BCFC952-5389-47AD-A310-35CD7340D0D8}" type="pres">
      <dgm:prSet presAssocID="{C0CE8A47-9A0F-458A-8DEB-85D2D94A37B6}" presName="spaceRect" presStyleCnt="0"/>
      <dgm:spPr/>
    </dgm:pt>
    <dgm:pt modelId="{BF030509-3C95-45C6-B7D3-9487FFB74BD3}" type="pres">
      <dgm:prSet presAssocID="{C0CE8A47-9A0F-458A-8DEB-85D2D94A37B6}" presName="textRect" presStyleLbl="revTx" presStyleIdx="4" presStyleCnt="7">
        <dgm:presLayoutVars>
          <dgm:chMax val="1"/>
          <dgm:chPref val="1"/>
        </dgm:presLayoutVars>
      </dgm:prSet>
      <dgm:spPr/>
    </dgm:pt>
    <dgm:pt modelId="{FF087AD5-2247-4B81-8828-12DA569AEFE3}" type="pres">
      <dgm:prSet presAssocID="{81FFD46F-2D7A-4E0E-991B-3B5A0935784D}" presName="sibTrans" presStyleLbl="sibTrans2D1" presStyleIdx="0" presStyleCnt="0"/>
      <dgm:spPr/>
    </dgm:pt>
    <dgm:pt modelId="{0A9165AD-1C83-45A5-AC63-2ACA70449D2B}" type="pres">
      <dgm:prSet presAssocID="{9CD24900-1F53-4BD9-A1CF-2C34B7A87FBD}" presName="compNode" presStyleCnt="0"/>
      <dgm:spPr/>
    </dgm:pt>
    <dgm:pt modelId="{A92F818B-1657-4065-BA5D-49AD48BEA246}" type="pres">
      <dgm:prSet presAssocID="{9CD24900-1F53-4BD9-A1CF-2C34B7A87FBD}" presName="iconBgRect" presStyleLbl="bgShp" presStyleIdx="5" presStyleCnt="7"/>
      <dgm:spPr/>
    </dgm:pt>
    <dgm:pt modelId="{2EAE604C-DA91-47F9-9F69-39C2BD9DD6E0}" type="pres">
      <dgm:prSet presAssocID="{9CD24900-1F53-4BD9-A1CF-2C34B7A87FB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879D34B9-6E02-4AF8-A693-D7A999F20A2B}" type="pres">
      <dgm:prSet presAssocID="{9CD24900-1F53-4BD9-A1CF-2C34B7A87FBD}" presName="spaceRect" presStyleCnt="0"/>
      <dgm:spPr/>
    </dgm:pt>
    <dgm:pt modelId="{8A3C3CE1-60AB-4145-889B-CADA6BBD9CAD}" type="pres">
      <dgm:prSet presAssocID="{9CD24900-1F53-4BD9-A1CF-2C34B7A87FBD}" presName="textRect" presStyleLbl="revTx" presStyleIdx="5" presStyleCnt="7">
        <dgm:presLayoutVars>
          <dgm:chMax val="1"/>
          <dgm:chPref val="1"/>
        </dgm:presLayoutVars>
      </dgm:prSet>
      <dgm:spPr/>
    </dgm:pt>
    <dgm:pt modelId="{D90B4B83-B266-4EC9-99F6-3837461E381C}" type="pres">
      <dgm:prSet presAssocID="{C1634387-3841-4F8F-A169-2C8E891394A4}" presName="sibTrans" presStyleLbl="sibTrans2D1" presStyleIdx="0" presStyleCnt="0"/>
      <dgm:spPr/>
    </dgm:pt>
    <dgm:pt modelId="{1EE9C7CF-BD49-4EB9-945B-EFB6FBEC180F}" type="pres">
      <dgm:prSet presAssocID="{CFD2AB3B-899B-45C5-9F51-9A31D5C96E4B}" presName="compNode" presStyleCnt="0"/>
      <dgm:spPr/>
    </dgm:pt>
    <dgm:pt modelId="{5F9C293E-C3E9-40E8-A00A-38904ACC4279}" type="pres">
      <dgm:prSet presAssocID="{CFD2AB3B-899B-45C5-9F51-9A31D5C96E4B}" presName="iconBgRect" presStyleLbl="bgShp" presStyleIdx="6" presStyleCnt="7"/>
      <dgm:spPr/>
    </dgm:pt>
    <dgm:pt modelId="{A5EB96A5-5F85-41B9-8162-21400934FEFA}" type="pres">
      <dgm:prSet presAssocID="{CFD2AB3B-899B-45C5-9F51-9A31D5C96E4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7ED6165-C51E-42E3-A2AD-B002D6F7CF2E}" type="pres">
      <dgm:prSet presAssocID="{CFD2AB3B-899B-45C5-9F51-9A31D5C96E4B}" presName="spaceRect" presStyleCnt="0"/>
      <dgm:spPr/>
    </dgm:pt>
    <dgm:pt modelId="{F02DC720-DE6B-4267-A906-82A3F7958F00}" type="pres">
      <dgm:prSet presAssocID="{CFD2AB3B-899B-45C5-9F51-9A31D5C96E4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B390513-ADCB-4C22-A147-B77CC81CA5BF}" srcId="{BFB325E3-A2F8-43FA-B765-6E079FAE89BB}" destId="{9CD24900-1F53-4BD9-A1CF-2C34B7A87FBD}" srcOrd="5" destOrd="0" parTransId="{2959F089-5684-4292-8FDB-4B3D10FE5235}" sibTransId="{C1634387-3841-4F8F-A169-2C8E891394A4}"/>
    <dgm:cxn modelId="{5CDA4E26-CFA1-49B2-9C89-61EFA2DE871F}" type="presOf" srcId="{C1634387-3841-4F8F-A169-2C8E891394A4}" destId="{D90B4B83-B266-4EC9-99F6-3837461E381C}" srcOrd="0" destOrd="0" presId="urn:microsoft.com/office/officeart/2018/2/layout/IconCircleList"/>
    <dgm:cxn modelId="{293FD42D-A919-435B-B9FA-0EDB02A55CD6}" srcId="{BFB325E3-A2F8-43FA-B765-6E079FAE89BB}" destId="{8CB1E65C-771B-4645-BEE4-6389E6932C25}" srcOrd="3" destOrd="0" parTransId="{3A82D00B-84D9-48C7-B1C2-59FF8E6A793D}" sibTransId="{6520F3D1-180E-430B-B97C-5BC2298D92AF}"/>
    <dgm:cxn modelId="{8F35F13B-E8E7-429B-893F-09930659441D}" srcId="{BFB325E3-A2F8-43FA-B765-6E079FAE89BB}" destId="{11D5D939-2D71-48C7-9D2B-4EEDDDC34680}" srcOrd="2" destOrd="0" parTransId="{09DE78E8-A5FE-42BC-80B7-342A97D4D424}" sibTransId="{53806F33-A449-417E-A055-E4FF5431AF3A}"/>
    <dgm:cxn modelId="{DB837251-2183-40CD-BA7F-D6095BAB9405}" srcId="{BFB325E3-A2F8-43FA-B765-6E079FAE89BB}" destId="{CFD2AB3B-899B-45C5-9F51-9A31D5C96E4B}" srcOrd="6" destOrd="0" parTransId="{76C376FA-E13D-4AA5-AAEF-30BDC22D3AFA}" sibTransId="{4034C9A2-74B1-4C03-906B-B094D8315646}"/>
    <dgm:cxn modelId="{DEDAA854-7076-481E-B423-85E0B4380102}" type="presOf" srcId="{9CD24900-1F53-4BD9-A1CF-2C34B7A87FBD}" destId="{8A3C3CE1-60AB-4145-889B-CADA6BBD9CAD}" srcOrd="0" destOrd="0" presId="urn:microsoft.com/office/officeart/2018/2/layout/IconCircleList"/>
    <dgm:cxn modelId="{FEF71357-7B4A-49F8-AAA7-52F22EDC2B65}" type="presOf" srcId="{6520F3D1-180E-430B-B97C-5BC2298D92AF}" destId="{0F5DD211-0F8F-4E23-8481-7EFFA087F32D}" srcOrd="0" destOrd="0" presId="urn:microsoft.com/office/officeart/2018/2/layout/IconCircleList"/>
    <dgm:cxn modelId="{81B20858-3BCB-4C84-9CFB-6F318EE7B6D7}" type="presOf" srcId="{16776B49-96D4-482E-A5C5-93273AE43B4B}" destId="{A895CC21-C595-4903-AC06-975E979D0067}" srcOrd="0" destOrd="0" presId="urn:microsoft.com/office/officeart/2018/2/layout/IconCircleList"/>
    <dgm:cxn modelId="{400BB862-665C-4929-93A3-7DBDA066DEF1}" type="presOf" srcId="{11D5D939-2D71-48C7-9D2B-4EEDDDC34680}" destId="{D2215E9C-0C33-43FB-97B6-D7C8ABE7D7EA}" srcOrd="0" destOrd="0" presId="urn:microsoft.com/office/officeart/2018/2/layout/IconCircleList"/>
    <dgm:cxn modelId="{99DBE968-5AEE-41E0-A652-823487D2434D}" type="presOf" srcId="{ED21E78C-EAA5-4C65-A545-2DE5A6424F2D}" destId="{881D8BFA-0EFF-4336-A6A8-B64943399E77}" srcOrd="0" destOrd="0" presId="urn:microsoft.com/office/officeart/2018/2/layout/IconCircleList"/>
    <dgm:cxn modelId="{5786FA80-FBEE-42DA-8F72-04AC30A01F49}" srcId="{BFB325E3-A2F8-43FA-B765-6E079FAE89BB}" destId="{16776B49-96D4-482E-A5C5-93273AE43B4B}" srcOrd="0" destOrd="0" parTransId="{7F4167EB-6157-4DE1-B2CA-CFB264E704D1}" sibTransId="{ED21E78C-EAA5-4C65-A545-2DE5A6424F2D}"/>
    <dgm:cxn modelId="{AC831184-3429-421C-832A-24A116CD7171}" type="presOf" srcId="{8CB1E65C-771B-4645-BEE4-6389E6932C25}" destId="{68FB5C22-0333-4FE0-8A30-32C3311EC458}" srcOrd="0" destOrd="0" presId="urn:microsoft.com/office/officeart/2018/2/layout/IconCircleList"/>
    <dgm:cxn modelId="{2FD5BF95-3DBB-4B3C-AE3B-C58432BB3361}" type="presOf" srcId="{BFB325E3-A2F8-43FA-B765-6E079FAE89BB}" destId="{AE9B1BAF-EFEF-4119-91AE-17B1F9722D06}" srcOrd="0" destOrd="0" presId="urn:microsoft.com/office/officeart/2018/2/layout/IconCircleList"/>
    <dgm:cxn modelId="{0B90C9AA-86DD-4858-9CD7-356C9F765428}" srcId="{BFB325E3-A2F8-43FA-B765-6E079FAE89BB}" destId="{57A3714B-154F-4D40-B93F-75E3DAE6ED76}" srcOrd="1" destOrd="0" parTransId="{7F2F14C6-DA5A-4021-A24F-4E7FA34F6E81}" sibTransId="{E5BCA664-CF7C-45CC-939B-2C356588539A}"/>
    <dgm:cxn modelId="{CF9E47AC-A99B-40FC-B90C-CE13EE6A896B}" type="presOf" srcId="{E5BCA664-CF7C-45CC-939B-2C356588539A}" destId="{B952E26A-596A-4F89-AF32-944EA0F10934}" srcOrd="0" destOrd="0" presId="urn:microsoft.com/office/officeart/2018/2/layout/IconCircleList"/>
    <dgm:cxn modelId="{217EB7B8-33F5-4F7E-9FE6-49A45F55B470}" type="presOf" srcId="{81FFD46F-2D7A-4E0E-991B-3B5A0935784D}" destId="{FF087AD5-2247-4B81-8828-12DA569AEFE3}" srcOrd="0" destOrd="0" presId="urn:microsoft.com/office/officeart/2018/2/layout/IconCircleList"/>
    <dgm:cxn modelId="{8F049BBA-A1CF-44BF-9C70-B2E0D8243EA9}" srcId="{BFB325E3-A2F8-43FA-B765-6E079FAE89BB}" destId="{C0CE8A47-9A0F-458A-8DEB-85D2D94A37B6}" srcOrd="4" destOrd="0" parTransId="{04AC5AA2-210B-48F4-AD27-47B38702D9AF}" sibTransId="{81FFD46F-2D7A-4E0E-991B-3B5A0935784D}"/>
    <dgm:cxn modelId="{52D402BB-6828-47E4-8D10-EFD21335EFD1}" type="presOf" srcId="{C0CE8A47-9A0F-458A-8DEB-85D2D94A37B6}" destId="{BF030509-3C95-45C6-B7D3-9487FFB74BD3}" srcOrd="0" destOrd="0" presId="urn:microsoft.com/office/officeart/2018/2/layout/IconCircleList"/>
    <dgm:cxn modelId="{E9D68BD3-16AA-4C8D-99D9-6ECF9A62D0BE}" type="presOf" srcId="{53806F33-A449-417E-A055-E4FF5431AF3A}" destId="{EDB4F9DC-BE66-4F05-A5D4-7FB96F231898}" srcOrd="0" destOrd="0" presId="urn:microsoft.com/office/officeart/2018/2/layout/IconCircleList"/>
    <dgm:cxn modelId="{9AA997E6-422E-4BC9-BC2B-2AF953C8BD5B}" type="presOf" srcId="{57A3714B-154F-4D40-B93F-75E3DAE6ED76}" destId="{D4722F1A-354D-415F-A5E9-5FF40A1AB6B8}" srcOrd="0" destOrd="0" presId="urn:microsoft.com/office/officeart/2018/2/layout/IconCircleList"/>
    <dgm:cxn modelId="{3C9D5AF0-0064-49A3-9A50-6B82DDA1BF24}" type="presOf" srcId="{CFD2AB3B-899B-45C5-9F51-9A31D5C96E4B}" destId="{F02DC720-DE6B-4267-A906-82A3F7958F00}" srcOrd="0" destOrd="0" presId="urn:microsoft.com/office/officeart/2018/2/layout/IconCircleList"/>
    <dgm:cxn modelId="{73D38B97-A8BD-447D-942E-E5E803C015FD}" type="presParOf" srcId="{AE9B1BAF-EFEF-4119-91AE-17B1F9722D06}" destId="{3E1999F1-25A9-4CC0-BB95-8376F2EAC26A}" srcOrd="0" destOrd="0" presId="urn:microsoft.com/office/officeart/2018/2/layout/IconCircleList"/>
    <dgm:cxn modelId="{27CB7B87-30B9-4248-AC80-A5B3C82D44E5}" type="presParOf" srcId="{3E1999F1-25A9-4CC0-BB95-8376F2EAC26A}" destId="{96D1F2CA-555E-4674-8AF6-92506E8A9100}" srcOrd="0" destOrd="0" presId="urn:microsoft.com/office/officeart/2018/2/layout/IconCircleList"/>
    <dgm:cxn modelId="{30997587-1F3C-43B3-BD5E-DB1F0BCA7B8E}" type="presParOf" srcId="{96D1F2CA-555E-4674-8AF6-92506E8A9100}" destId="{7C30F5AB-9322-4ECB-B005-46C4A350BDB0}" srcOrd="0" destOrd="0" presId="urn:microsoft.com/office/officeart/2018/2/layout/IconCircleList"/>
    <dgm:cxn modelId="{5AA95C65-FE6B-49E4-BBE3-F57DE9F46EC5}" type="presParOf" srcId="{96D1F2CA-555E-4674-8AF6-92506E8A9100}" destId="{50A0A857-1F94-4A7A-A3C5-48B2A8720C90}" srcOrd="1" destOrd="0" presId="urn:microsoft.com/office/officeart/2018/2/layout/IconCircleList"/>
    <dgm:cxn modelId="{2EA26A3E-E870-424D-986D-0CADF17F5597}" type="presParOf" srcId="{96D1F2CA-555E-4674-8AF6-92506E8A9100}" destId="{3945868F-88FD-4C87-AB98-62DE5F048912}" srcOrd="2" destOrd="0" presId="urn:microsoft.com/office/officeart/2018/2/layout/IconCircleList"/>
    <dgm:cxn modelId="{C3135BA6-C035-4C25-8D80-C8A6A7BF55FE}" type="presParOf" srcId="{96D1F2CA-555E-4674-8AF6-92506E8A9100}" destId="{A895CC21-C595-4903-AC06-975E979D0067}" srcOrd="3" destOrd="0" presId="urn:microsoft.com/office/officeart/2018/2/layout/IconCircleList"/>
    <dgm:cxn modelId="{A7A66E05-C816-4D99-9909-BB4A0836448D}" type="presParOf" srcId="{3E1999F1-25A9-4CC0-BB95-8376F2EAC26A}" destId="{881D8BFA-0EFF-4336-A6A8-B64943399E77}" srcOrd="1" destOrd="0" presId="urn:microsoft.com/office/officeart/2018/2/layout/IconCircleList"/>
    <dgm:cxn modelId="{E7217EFF-2C08-4845-A4E5-DF17162C43CC}" type="presParOf" srcId="{3E1999F1-25A9-4CC0-BB95-8376F2EAC26A}" destId="{F9807C49-5C01-417A-B239-B164421AAFCA}" srcOrd="2" destOrd="0" presId="urn:microsoft.com/office/officeart/2018/2/layout/IconCircleList"/>
    <dgm:cxn modelId="{8EE57BD2-A73F-43F7-9D89-E0A6AFF933BE}" type="presParOf" srcId="{F9807C49-5C01-417A-B239-B164421AAFCA}" destId="{27655DA2-B1F6-42BE-B41E-740ADC7362D1}" srcOrd="0" destOrd="0" presId="urn:microsoft.com/office/officeart/2018/2/layout/IconCircleList"/>
    <dgm:cxn modelId="{6FCB8949-2030-47B1-A7A5-E2B539D59C3B}" type="presParOf" srcId="{F9807C49-5C01-417A-B239-B164421AAFCA}" destId="{B9209077-F172-41C0-9F5F-9D791269B4AC}" srcOrd="1" destOrd="0" presId="urn:microsoft.com/office/officeart/2018/2/layout/IconCircleList"/>
    <dgm:cxn modelId="{18A64052-82D8-494B-8CE4-79AEADD4049F}" type="presParOf" srcId="{F9807C49-5C01-417A-B239-B164421AAFCA}" destId="{8B592298-E438-498F-8349-DBCEF2B728A2}" srcOrd="2" destOrd="0" presId="urn:microsoft.com/office/officeart/2018/2/layout/IconCircleList"/>
    <dgm:cxn modelId="{3A3DD027-2D3F-453B-94F8-5B1D03AF2D36}" type="presParOf" srcId="{F9807C49-5C01-417A-B239-B164421AAFCA}" destId="{D4722F1A-354D-415F-A5E9-5FF40A1AB6B8}" srcOrd="3" destOrd="0" presId="urn:microsoft.com/office/officeart/2018/2/layout/IconCircleList"/>
    <dgm:cxn modelId="{2573AE5B-6941-4FD3-9BC5-69681C6985B1}" type="presParOf" srcId="{3E1999F1-25A9-4CC0-BB95-8376F2EAC26A}" destId="{B952E26A-596A-4F89-AF32-944EA0F10934}" srcOrd="3" destOrd="0" presId="urn:microsoft.com/office/officeart/2018/2/layout/IconCircleList"/>
    <dgm:cxn modelId="{A95CE33E-D048-4ED9-8A2C-BE440D0859C2}" type="presParOf" srcId="{3E1999F1-25A9-4CC0-BB95-8376F2EAC26A}" destId="{50FDFFA1-9900-4015-9A77-B2A5E1243E80}" srcOrd="4" destOrd="0" presId="urn:microsoft.com/office/officeart/2018/2/layout/IconCircleList"/>
    <dgm:cxn modelId="{AA961EA3-CF1E-423E-B501-07F82CD09729}" type="presParOf" srcId="{50FDFFA1-9900-4015-9A77-B2A5E1243E80}" destId="{82DBBB41-59B9-473E-976F-8ED9E64B10F7}" srcOrd="0" destOrd="0" presId="urn:microsoft.com/office/officeart/2018/2/layout/IconCircleList"/>
    <dgm:cxn modelId="{2D20E46C-7311-4C9B-8356-E69558325CEF}" type="presParOf" srcId="{50FDFFA1-9900-4015-9A77-B2A5E1243E80}" destId="{6E6DFAC5-F7A6-42E3-9606-B0BB0B137628}" srcOrd="1" destOrd="0" presId="urn:microsoft.com/office/officeart/2018/2/layout/IconCircleList"/>
    <dgm:cxn modelId="{60BC7A23-5FEF-46BC-8642-4214C88CCE99}" type="presParOf" srcId="{50FDFFA1-9900-4015-9A77-B2A5E1243E80}" destId="{58B19E01-9538-49F3-949A-776959EC2802}" srcOrd="2" destOrd="0" presId="urn:microsoft.com/office/officeart/2018/2/layout/IconCircleList"/>
    <dgm:cxn modelId="{1E102B52-5FC1-44FA-9601-6504AD932C2A}" type="presParOf" srcId="{50FDFFA1-9900-4015-9A77-B2A5E1243E80}" destId="{D2215E9C-0C33-43FB-97B6-D7C8ABE7D7EA}" srcOrd="3" destOrd="0" presId="urn:microsoft.com/office/officeart/2018/2/layout/IconCircleList"/>
    <dgm:cxn modelId="{89B4DB1F-CB1D-4ACD-A1CC-7457EA9ECD89}" type="presParOf" srcId="{3E1999F1-25A9-4CC0-BB95-8376F2EAC26A}" destId="{EDB4F9DC-BE66-4F05-A5D4-7FB96F231898}" srcOrd="5" destOrd="0" presId="urn:microsoft.com/office/officeart/2018/2/layout/IconCircleList"/>
    <dgm:cxn modelId="{19AC360F-5830-4CE5-8028-0AD76D9637F4}" type="presParOf" srcId="{3E1999F1-25A9-4CC0-BB95-8376F2EAC26A}" destId="{88F11A05-27DB-4470-9A52-71EFD8E355CD}" srcOrd="6" destOrd="0" presId="urn:microsoft.com/office/officeart/2018/2/layout/IconCircleList"/>
    <dgm:cxn modelId="{16325CFC-8FAB-4322-9D6F-14135FF54476}" type="presParOf" srcId="{88F11A05-27DB-4470-9A52-71EFD8E355CD}" destId="{08B4DC6C-AEEB-4281-8CBB-F39C50CB2AAE}" srcOrd="0" destOrd="0" presId="urn:microsoft.com/office/officeart/2018/2/layout/IconCircleList"/>
    <dgm:cxn modelId="{2C73F025-11B2-458B-81BB-7B0F2834A1CB}" type="presParOf" srcId="{88F11A05-27DB-4470-9A52-71EFD8E355CD}" destId="{AD24991A-E895-41CC-8D12-9E7E562CC110}" srcOrd="1" destOrd="0" presId="urn:microsoft.com/office/officeart/2018/2/layout/IconCircleList"/>
    <dgm:cxn modelId="{78A07999-3629-4AE0-BAA4-5D6515550131}" type="presParOf" srcId="{88F11A05-27DB-4470-9A52-71EFD8E355CD}" destId="{C7CE0187-6303-4BB6-B221-B1C385414584}" srcOrd="2" destOrd="0" presId="urn:microsoft.com/office/officeart/2018/2/layout/IconCircleList"/>
    <dgm:cxn modelId="{D2054B0A-D63A-4A5A-B757-1F040252C79B}" type="presParOf" srcId="{88F11A05-27DB-4470-9A52-71EFD8E355CD}" destId="{68FB5C22-0333-4FE0-8A30-32C3311EC458}" srcOrd="3" destOrd="0" presId="urn:microsoft.com/office/officeart/2018/2/layout/IconCircleList"/>
    <dgm:cxn modelId="{22504F1A-ABC4-429C-8BA7-E6245F70706B}" type="presParOf" srcId="{3E1999F1-25A9-4CC0-BB95-8376F2EAC26A}" destId="{0F5DD211-0F8F-4E23-8481-7EFFA087F32D}" srcOrd="7" destOrd="0" presId="urn:microsoft.com/office/officeart/2018/2/layout/IconCircleList"/>
    <dgm:cxn modelId="{DC63CE59-F981-49CA-9130-0E8D65B41157}" type="presParOf" srcId="{3E1999F1-25A9-4CC0-BB95-8376F2EAC26A}" destId="{74126CD6-5B92-4535-AD74-4BFD5EAAC032}" srcOrd="8" destOrd="0" presId="urn:microsoft.com/office/officeart/2018/2/layout/IconCircleList"/>
    <dgm:cxn modelId="{6DECE81F-B760-4739-AE09-35D600761E01}" type="presParOf" srcId="{74126CD6-5B92-4535-AD74-4BFD5EAAC032}" destId="{993493BB-0AD2-45A0-B095-09D951476DAD}" srcOrd="0" destOrd="0" presId="urn:microsoft.com/office/officeart/2018/2/layout/IconCircleList"/>
    <dgm:cxn modelId="{C8CEC9D7-DF9E-4442-A072-D8F5C0589F59}" type="presParOf" srcId="{74126CD6-5B92-4535-AD74-4BFD5EAAC032}" destId="{12E8AC37-3A1A-4B23-8644-E066DB68054E}" srcOrd="1" destOrd="0" presId="urn:microsoft.com/office/officeart/2018/2/layout/IconCircleList"/>
    <dgm:cxn modelId="{638AF9BF-7525-404A-A888-1AB8528EA67C}" type="presParOf" srcId="{74126CD6-5B92-4535-AD74-4BFD5EAAC032}" destId="{9BCFC952-5389-47AD-A310-35CD7340D0D8}" srcOrd="2" destOrd="0" presId="urn:microsoft.com/office/officeart/2018/2/layout/IconCircleList"/>
    <dgm:cxn modelId="{B48B6C7A-48F0-4437-9E03-483F2DAC08B7}" type="presParOf" srcId="{74126CD6-5B92-4535-AD74-4BFD5EAAC032}" destId="{BF030509-3C95-45C6-B7D3-9487FFB74BD3}" srcOrd="3" destOrd="0" presId="urn:microsoft.com/office/officeart/2018/2/layout/IconCircleList"/>
    <dgm:cxn modelId="{E5B26E29-D2F9-4FB5-80B0-317B3187CB07}" type="presParOf" srcId="{3E1999F1-25A9-4CC0-BB95-8376F2EAC26A}" destId="{FF087AD5-2247-4B81-8828-12DA569AEFE3}" srcOrd="9" destOrd="0" presId="urn:microsoft.com/office/officeart/2018/2/layout/IconCircleList"/>
    <dgm:cxn modelId="{AE0EB839-6A5D-4D57-9520-C6119B3CCA17}" type="presParOf" srcId="{3E1999F1-25A9-4CC0-BB95-8376F2EAC26A}" destId="{0A9165AD-1C83-45A5-AC63-2ACA70449D2B}" srcOrd="10" destOrd="0" presId="urn:microsoft.com/office/officeart/2018/2/layout/IconCircleList"/>
    <dgm:cxn modelId="{CF5EA87F-C0F7-4CD0-86E0-FFBEEB697DBA}" type="presParOf" srcId="{0A9165AD-1C83-45A5-AC63-2ACA70449D2B}" destId="{A92F818B-1657-4065-BA5D-49AD48BEA246}" srcOrd="0" destOrd="0" presId="urn:microsoft.com/office/officeart/2018/2/layout/IconCircleList"/>
    <dgm:cxn modelId="{DAB49A7C-346C-4CCA-A997-DC3EC9BD1B7C}" type="presParOf" srcId="{0A9165AD-1C83-45A5-AC63-2ACA70449D2B}" destId="{2EAE604C-DA91-47F9-9F69-39C2BD9DD6E0}" srcOrd="1" destOrd="0" presId="urn:microsoft.com/office/officeart/2018/2/layout/IconCircleList"/>
    <dgm:cxn modelId="{EED285F1-A0EB-47F4-8706-4EA5DCFFC149}" type="presParOf" srcId="{0A9165AD-1C83-45A5-AC63-2ACA70449D2B}" destId="{879D34B9-6E02-4AF8-A693-D7A999F20A2B}" srcOrd="2" destOrd="0" presId="urn:microsoft.com/office/officeart/2018/2/layout/IconCircleList"/>
    <dgm:cxn modelId="{09F26B78-EA12-411A-9E48-4EF9D176614C}" type="presParOf" srcId="{0A9165AD-1C83-45A5-AC63-2ACA70449D2B}" destId="{8A3C3CE1-60AB-4145-889B-CADA6BBD9CAD}" srcOrd="3" destOrd="0" presId="urn:microsoft.com/office/officeart/2018/2/layout/IconCircleList"/>
    <dgm:cxn modelId="{FB0AF7DB-71FC-4C0C-9AE3-CF75E946FA5D}" type="presParOf" srcId="{3E1999F1-25A9-4CC0-BB95-8376F2EAC26A}" destId="{D90B4B83-B266-4EC9-99F6-3837461E381C}" srcOrd="11" destOrd="0" presId="urn:microsoft.com/office/officeart/2018/2/layout/IconCircleList"/>
    <dgm:cxn modelId="{E39F2417-4509-40F4-BE7A-2413F43C69D5}" type="presParOf" srcId="{3E1999F1-25A9-4CC0-BB95-8376F2EAC26A}" destId="{1EE9C7CF-BD49-4EB9-945B-EFB6FBEC180F}" srcOrd="12" destOrd="0" presId="urn:microsoft.com/office/officeart/2018/2/layout/IconCircleList"/>
    <dgm:cxn modelId="{34FBB1ED-AC97-479E-935E-F3C6DA9CD829}" type="presParOf" srcId="{1EE9C7CF-BD49-4EB9-945B-EFB6FBEC180F}" destId="{5F9C293E-C3E9-40E8-A00A-38904ACC4279}" srcOrd="0" destOrd="0" presId="urn:microsoft.com/office/officeart/2018/2/layout/IconCircleList"/>
    <dgm:cxn modelId="{CB7AFA66-9BFA-479C-A692-31E858C1E335}" type="presParOf" srcId="{1EE9C7CF-BD49-4EB9-945B-EFB6FBEC180F}" destId="{A5EB96A5-5F85-41B9-8162-21400934FEFA}" srcOrd="1" destOrd="0" presId="urn:microsoft.com/office/officeart/2018/2/layout/IconCircleList"/>
    <dgm:cxn modelId="{5C4E25CE-CC61-4565-A943-DF050BD704E9}" type="presParOf" srcId="{1EE9C7CF-BD49-4EB9-945B-EFB6FBEC180F}" destId="{F7ED6165-C51E-42E3-A2AD-B002D6F7CF2E}" srcOrd="2" destOrd="0" presId="urn:microsoft.com/office/officeart/2018/2/layout/IconCircleList"/>
    <dgm:cxn modelId="{209A95CC-03FF-4EB2-8E6F-EB71974C12B3}" type="presParOf" srcId="{1EE9C7CF-BD49-4EB9-945B-EFB6FBEC180F}" destId="{F02DC720-DE6B-4267-A906-82A3F7958F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F5AB-9322-4ECB-B005-46C4A350BDB0}">
      <dsp:nvSpPr>
        <dsp:cNvPr id="0" name=""/>
        <dsp:cNvSpPr/>
      </dsp:nvSpPr>
      <dsp:spPr>
        <a:xfrm>
          <a:off x="772696" y="533"/>
          <a:ext cx="744299" cy="744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0A857-1F94-4A7A-A3C5-48B2A8720C90}">
      <dsp:nvSpPr>
        <dsp:cNvPr id="0" name=""/>
        <dsp:cNvSpPr/>
      </dsp:nvSpPr>
      <dsp:spPr>
        <a:xfrm>
          <a:off x="928999" y="156836"/>
          <a:ext cx="431693" cy="4316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5CC21-C595-4903-AC06-975E979D0067}">
      <dsp:nvSpPr>
        <dsp:cNvPr id="0" name=""/>
        <dsp:cNvSpPr/>
      </dsp:nvSpPr>
      <dsp:spPr>
        <a:xfrm>
          <a:off x="1676489" y="533"/>
          <a:ext cx="1754421" cy="74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Cross platform</a:t>
          </a:r>
        </a:p>
      </dsp:txBody>
      <dsp:txXfrm>
        <a:off x="1676489" y="533"/>
        <a:ext cx="1754421" cy="744299"/>
      </dsp:txXfrm>
    </dsp:sp>
    <dsp:sp modelId="{27655DA2-B1F6-42BE-B41E-740ADC7362D1}">
      <dsp:nvSpPr>
        <dsp:cNvPr id="0" name=""/>
        <dsp:cNvSpPr/>
      </dsp:nvSpPr>
      <dsp:spPr>
        <a:xfrm>
          <a:off x="3736605" y="533"/>
          <a:ext cx="744299" cy="744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09077-F172-41C0-9F5F-9D791269B4AC}">
      <dsp:nvSpPr>
        <dsp:cNvPr id="0" name=""/>
        <dsp:cNvSpPr/>
      </dsp:nvSpPr>
      <dsp:spPr>
        <a:xfrm>
          <a:off x="3892908" y="156836"/>
          <a:ext cx="431693" cy="4316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22F1A-354D-415F-A5E9-5FF40A1AB6B8}">
      <dsp:nvSpPr>
        <dsp:cNvPr id="0" name=""/>
        <dsp:cNvSpPr/>
      </dsp:nvSpPr>
      <dsp:spPr>
        <a:xfrm>
          <a:off x="4640398" y="533"/>
          <a:ext cx="1754421" cy="74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Open source</a:t>
          </a:r>
        </a:p>
      </dsp:txBody>
      <dsp:txXfrm>
        <a:off x="4640398" y="533"/>
        <a:ext cx="1754421" cy="744299"/>
      </dsp:txXfrm>
    </dsp:sp>
    <dsp:sp modelId="{82DBBB41-59B9-473E-976F-8ED9E64B10F7}">
      <dsp:nvSpPr>
        <dsp:cNvPr id="0" name=""/>
        <dsp:cNvSpPr/>
      </dsp:nvSpPr>
      <dsp:spPr>
        <a:xfrm>
          <a:off x="6700514" y="533"/>
          <a:ext cx="744299" cy="744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DFAC5-F7A6-42E3-9606-B0BB0B137628}">
      <dsp:nvSpPr>
        <dsp:cNvPr id="0" name=""/>
        <dsp:cNvSpPr/>
      </dsp:nvSpPr>
      <dsp:spPr>
        <a:xfrm>
          <a:off x="6856817" y="156836"/>
          <a:ext cx="431693" cy="4316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15E9C-0C33-43FB-97B6-D7C8ABE7D7EA}">
      <dsp:nvSpPr>
        <dsp:cNvPr id="0" name=""/>
        <dsp:cNvSpPr/>
      </dsp:nvSpPr>
      <dsp:spPr>
        <a:xfrm>
          <a:off x="7604306" y="533"/>
          <a:ext cx="1754421" cy="74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Reusable component</a:t>
          </a:r>
        </a:p>
      </dsp:txBody>
      <dsp:txXfrm>
        <a:off x="7604306" y="533"/>
        <a:ext cx="1754421" cy="744299"/>
      </dsp:txXfrm>
    </dsp:sp>
    <dsp:sp modelId="{08B4DC6C-AEEB-4281-8CBB-F39C50CB2AAE}">
      <dsp:nvSpPr>
        <dsp:cNvPr id="0" name=""/>
        <dsp:cNvSpPr/>
      </dsp:nvSpPr>
      <dsp:spPr>
        <a:xfrm>
          <a:off x="772696" y="1320249"/>
          <a:ext cx="744299" cy="744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4991A-E895-41CC-8D12-9E7E562CC110}">
      <dsp:nvSpPr>
        <dsp:cNvPr id="0" name=""/>
        <dsp:cNvSpPr/>
      </dsp:nvSpPr>
      <dsp:spPr>
        <a:xfrm>
          <a:off x="928999" y="1476552"/>
          <a:ext cx="431693" cy="4316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5C22-0333-4FE0-8A30-32C3311EC458}">
      <dsp:nvSpPr>
        <dsp:cNvPr id="0" name=""/>
        <dsp:cNvSpPr/>
      </dsp:nvSpPr>
      <dsp:spPr>
        <a:xfrm>
          <a:off x="1676489" y="1320249"/>
          <a:ext cx="1754421" cy="74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Styling using CSS</a:t>
          </a:r>
        </a:p>
      </dsp:txBody>
      <dsp:txXfrm>
        <a:off x="1676489" y="1320249"/>
        <a:ext cx="1754421" cy="744299"/>
      </dsp:txXfrm>
    </dsp:sp>
    <dsp:sp modelId="{993493BB-0AD2-45A0-B095-09D951476DAD}">
      <dsp:nvSpPr>
        <dsp:cNvPr id="0" name=""/>
        <dsp:cNvSpPr/>
      </dsp:nvSpPr>
      <dsp:spPr>
        <a:xfrm>
          <a:off x="3736605" y="1320249"/>
          <a:ext cx="744299" cy="74429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8AC37-3A1A-4B23-8644-E066DB68054E}">
      <dsp:nvSpPr>
        <dsp:cNvPr id="0" name=""/>
        <dsp:cNvSpPr/>
      </dsp:nvSpPr>
      <dsp:spPr>
        <a:xfrm>
          <a:off x="3892908" y="1476552"/>
          <a:ext cx="431693" cy="4316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30509-3C95-45C6-B7D3-9487FFB74BD3}">
      <dsp:nvSpPr>
        <dsp:cNvPr id="0" name=""/>
        <dsp:cNvSpPr/>
      </dsp:nvSpPr>
      <dsp:spPr>
        <a:xfrm>
          <a:off x="4640398" y="1320249"/>
          <a:ext cx="1754421" cy="74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Lots of third party npm packages</a:t>
          </a:r>
        </a:p>
      </dsp:txBody>
      <dsp:txXfrm>
        <a:off x="4640398" y="1320249"/>
        <a:ext cx="1754421" cy="744299"/>
      </dsp:txXfrm>
    </dsp:sp>
    <dsp:sp modelId="{A92F818B-1657-4065-BA5D-49AD48BEA246}">
      <dsp:nvSpPr>
        <dsp:cNvPr id="0" name=""/>
        <dsp:cNvSpPr/>
      </dsp:nvSpPr>
      <dsp:spPr>
        <a:xfrm>
          <a:off x="6700514" y="1320249"/>
          <a:ext cx="744299" cy="744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E604C-DA91-47F9-9F69-39C2BD9DD6E0}">
      <dsp:nvSpPr>
        <dsp:cNvPr id="0" name=""/>
        <dsp:cNvSpPr/>
      </dsp:nvSpPr>
      <dsp:spPr>
        <a:xfrm>
          <a:off x="6856817" y="1476552"/>
          <a:ext cx="431693" cy="4316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C3CE1-60AB-4145-889B-CADA6BBD9CAD}">
      <dsp:nvSpPr>
        <dsp:cNvPr id="0" name=""/>
        <dsp:cNvSpPr/>
      </dsp:nvSpPr>
      <dsp:spPr>
        <a:xfrm>
          <a:off x="7604306" y="1320249"/>
          <a:ext cx="1754421" cy="74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Live/Hot reloading</a:t>
          </a:r>
        </a:p>
      </dsp:txBody>
      <dsp:txXfrm>
        <a:off x="7604306" y="1320249"/>
        <a:ext cx="1754421" cy="744299"/>
      </dsp:txXfrm>
    </dsp:sp>
    <dsp:sp modelId="{5F9C293E-C3E9-40E8-A00A-38904ACC4279}">
      <dsp:nvSpPr>
        <dsp:cNvPr id="0" name=""/>
        <dsp:cNvSpPr/>
      </dsp:nvSpPr>
      <dsp:spPr>
        <a:xfrm>
          <a:off x="772696" y="2639965"/>
          <a:ext cx="744299" cy="744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B96A5-5F85-41B9-8162-21400934FEFA}">
      <dsp:nvSpPr>
        <dsp:cNvPr id="0" name=""/>
        <dsp:cNvSpPr/>
      </dsp:nvSpPr>
      <dsp:spPr>
        <a:xfrm>
          <a:off x="928999" y="2796268"/>
          <a:ext cx="431693" cy="43169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DC720-DE6B-4267-A906-82A3F7958F00}">
      <dsp:nvSpPr>
        <dsp:cNvPr id="0" name=""/>
        <dsp:cNvSpPr/>
      </dsp:nvSpPr>
      <dsp:spPr>
        <a:xfrm>
          <a:off x="1676489" y="2639965"/>
          <a:ext cx="1754421" cy="74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Faster compile times</a:t>
          </a:r>
        </a:p>
      </dsp:txBody>
      <dsp:txXfrm>
        <a:off x="1676489" y="2639965"/>
        <a:ext cx="1754421" cy="744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3E11D-B588-6645-AA49-1A16E04C77E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6DCA0-C388-0045-809B-0EC96E3E7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72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6DCA0-C388-0045-809B-0EC96E3E78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B2EA0AA-1ED7-034C-8102-F280E0B4FE2C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8A3718C-7C0B-C147-83E3-42E4260BD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7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93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29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4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57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44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7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A0AA-1ED7-034C-8102-F280E0B4FE2C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3718C-7C0B-C147-83E3-42E4260BD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9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0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6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8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4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8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67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62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showcas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github.com/Chandankkrr/react-native-brownba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5CAB9-1806-BD46-87B9-27617C3EA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React Native Brownbag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55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9744-E26C-5045-A1B7-0873F46A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React Native?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0435-9545-4048-A158-140AA585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911" y="801866"/>
            <a:ext cx="5874747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dirty="0"/>
              <a:t>React Native lets you build mobile apps using only JavaScript. It uses the same design as React, letting you compose a rich mobile UI using declarative components.</a:t>
            </a:r>
          </a:p>
          <a:p>
            <a:pPr marL="0" indent="0">
              <a:buNone/>
            </a:pPr>
            <a:r>
              <a:rPr lang="en-AU" sz="2400" dirty="0">
                <a:hlinkClick r:id="rId3"/>
              </a:rPr>
              <a:t>https://facebook.github.io/react-native/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78A92B8-2746-8441-9A60-1586B6EEF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936457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ocument" r:id="rId4" imgW="9144000" imgH="190500" progId="Word.Document.12">
                  <p:embed/>
                </p:oleObj>
              </mc:Choice>
              <mc:Fallback>
                <p:oleObj name="Document" r:id="rId4" imgW="9144000" imgH="1905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78A92B8-2746-8441-9A60-1586B6EEF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0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9744-E26C-5045-A1B7-0873F46A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Why React Native?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BF6EC-B08E-CF43-93EA-EE2108E22EF3}"/>
              </a:ext>
            </a:extLst>
          </p:cNvPr>
          <p:cNvSpPr txBox="1"/>
          <p:nvPr/>
        </p:nvSpPr>
        <p:spPr>
          <a:xfrm>
            <a:off x="5239512" y="766786"/>
            <a:ext cx="496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E809C8B2-5F90-42A7-B05E-8BE4680F6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6457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365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9744-E26C-5045-A1B7-0873F46A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 vert="horz" lIns="228600" tIns="228600" rIns="228600" bIns="0" rtlCol="0">
            <a:normAutofit/>
          </a:bodyPr>
          <a:lstStyle/>
          <a:p>
            <a:r>
              <a:rPr lang="en-US" dirty="0"/>
              <a:t>Common React Native components?</a:t>
            </a:r>
          </a:p>
        </p:txBody>
      </p:sp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E6245339-A25D-40AE-BC71-547C814B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68A23-3AC2-4344-8590-F4D6BD710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sz="2400" dirty="0"/>
              <a:t>View</a:t>
            </a:r>
          </a:p>
          <a:p>
            <a:r>
              <a:rPr lang="en-US" sz="2400" dirty="0"/>
              <a:t>Text</a:t>
            </a:r>
          </a:p>
          <a:p>
            <a:r>
              <a:rPr lang="en-US" sz="2400" dirty="0"/>
              <a:t>StyleSheet</a:t>
            </a:r>
          </a:p>
          <a:p>
            <a:r>
              <a:rPr lang="en-US" sz="2400" dirty="0"/>
              <a:t>Image</a:t>
            </a:r>
          </a:p>
          <a:p>
            <a:r>
              <a:rPr lang="en-US" sz="2400" dirty="0"/>
              <a:t>TouchableOpacity</a:t>
            </a:r>
          </a:p>
          <a:p>
            <a:r>
              <a:rPr lang="en-US" sz="240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07862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9744-E26C-5045-A1B7-0873F46A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991" y="1105537"/>
            <a:ext cx="6593075" cy="1612490"/>
          </a:xfrm>
        </p:spPr>
        <p:txBody>
          <a:bodyPr vert="horz" lIns="228600" tIns="228600" rIns="228600" bIns="0" rtlCol="0">
            <a:normAutofit/>
          </a:bodyPr>
          <a:lstStyle/>
          <a:p>
            <a:r>
              <a:rPr lang="en-US" dirty="0"/>
              <a:t>PLATFORM SPECIFIC STUFF</a:t>
            </a:r>
          </a:p>
        </p:txBody>
      </p:sp>
      <p:pic>
        <p:nvPicPr>
          <p:cNvPr id="17" name="Graphic 14" descr="FileHTML">
            <a:extLst>
              <a:ext uri="{FF2B5EF4-FFF2-40B4-BE49-F238E27FC236}">
                <a16:creationId xmlns:a16="http://schemas.microsoft.com/office/drawing/2014/main" id="{A860D1E2-CBB4-43BE-98A5-E65CAD922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553" y="458383"/>
            <a:ext cx="2906798" cy="290679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68A23-3AC2-4344-8590-F4D6BD710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244" y="3623733"/>
            <a:ext cx="10724445" cy="2600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/>
              <a:t>Import { Platform } from ‘react-native’</a:t>
            </a:r>
          </a:p>
          <a:p>
            <a:pPr marL="0" indent="0">
              <a:buNone/>
            </a:pPr>
            <a:r>
              <a:rPr lang="en-AU" sz="3200" dirty="0"/>
              <a:t>&lt;View style={ </a:t>
            </a:r>
            <a:r>
              <a:rPr lang="en-AU" sz="3200" dirty="0" err="1"/>
              <a:t>Platform.OS</a:t>
            </a:r>
            <a:r>
              <a:rPr lang="en-AU" sz="3200" dirty="0"/>
              <a:t> == '</a:t>
            </a:r>
            <a:r>
              <a:rPr lang="en-AU" sz="3200" dirty="0" err="1"/>
              <a:t>ios</a:t>
            </a:r>
            <a:r>
              <a:rPr lang="en-AU" sz="3200" dirty="0"/>
              <a:t>’ ? </a:t>
            </a:r>
            <a:r>
              <a:rPr lang="en-AU" sz="3200" dirty="0" err="1"/>
              <a:t>styles.Ios</a:t>
            </a:r>
            <a:r>
              <a:rPr lang="en-AU" sz="3200" dirty="0"/>
              <a:t> : </a:t>
            </a:r>
            <a:r>
              <a:rPr lang="en-AU" sz="3200" dirty="0" err="1"/>
              <a:t>styles.Android</a:t>
            </a:r>
            <a:r>
              <a:rPr lang="en-AU" sz="3200" dirty="0"/>
              <a:t> }&gt;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9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9744-E26C-5045-A1B7-0873F46A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 dirty="0"/>
              <a:t>Who’s using React Native?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98DCDA-F625-0242-8A86-634DFEC3F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161" y="1272035"/>
            <a:ext cx="5979714" cy="3649662"/>
          </a:xfrm>
          <a:prstGeom prst="rect">
            <a:avLst/>
          </a:prstGeom>
          <a:ln w="9525"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43B20D9-392F-C246-8C95-3CD9486FDF8A}"/>
              </a:ext>
            </a:extLst>
          </p:cNvPr>
          <p:cNvSpPr/>
          <p:nvPr/>
        </p:nvSpPr>
        <p:spPr>
          <a:xfrm>
            <a:off x="5749496" y="5508344"/>
            <a:ext cx="6120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https://facebook.github.io/react-native/showcase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4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0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C44737-0ABD-AA48-8C24-F60E56ED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Let’s Get Started</a:t>
            </a:r>
            <a:br>
              <a:rPr lang="en-US" sz="4800"/>
            </a:b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A6C86-95E4-9647-9FEE-CDC2CB1E1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>
                <a:hlinkClick r:id="rId4"/>
              </a:rPr>
              <a:t>https://github.com/</a:t>
            </a:r>
            <a:r>
              <a:rPr lang="en-US" cap="all">
                <a:hlinkClick r:id="rId4"/>
              </a:rPr>
              <a:t>Chandankkrr/react-native-brownbag</a:t>
            </a:r>
            <a:endParaRPr lang="en-US" cap="all"/>
          </a:p>
        </p:txBody>
      </p:sp>
      <p:sp>
        <p:nvSpPr>
          <p:cNvPr id="98" name="Freeform 5">
            <a:extLst>
              <a:ext uri="{FF2B5EF4-FFF2-40B4-BE49-F238E27FC236}">
                <a16:creationId xmlns:a16="http://schemas.microsoft.com/office/drawing/2014/main" id="{91D0B925-2B82-4283-9A4B-26D75B37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9" name="Freeform 14">
            <a:extLst>
              <a:ext uri="{FF2B5EF4-FFF2-40B4-BE49-F238E27FC236}">
                <a16:creationId xmlns:a16="http://schemas.microsoft.com/office/drawing/2014/main" id="{9CA437C7-84DA-4869-8B01-ED2D78490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16">
            <a:extLst>
              <a:ext uri="{FF2B5EF4-FFF2-40B4-BE49-F238E27FC236}">
                <a16:creationId xmlns:a16="http://schemas.microsoft.com/office/drawing/2014/main" id="{08E49678-F167-49BE-9F7A-693F682C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989AB63-E648-40F0-97A1-A5B87C1E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F692CF-7BBB-46E8-ACFF-93EFB545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3285BC-98B3-4A2A-A616-5C357EB14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6F05B3-3344-4BA6-878B-9E4383540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782A78-EE5F-4FC6-9497-EFDB57950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ED5AE6-D5B8-4FDE-AF61-AEBE1C34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4FBD67-AA20-4E2C-A0DB-A1402FE4A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F097E4-BDA7-4C1C-8EBF-054455E6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92AA45-5A4B-450D-B699-8DD0728B1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642BB7-23F8-4490-93A3-FC1493AD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CC61F0B-A9CB-4BBB-AE84-50A8DAA5F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CCF85E9-8BF1-4390-8430-93CF67C49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2D5937-83B8-44DB-92EE-F8CE39628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70DE7D-2944-4F28-94F4-DB5FF366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75C592-D23A-4D17-A5D0-1CB0A63C2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6A99D6-C0BF-40C0-BA07-7B60B3008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DC88DB-D650-4294-944B-43B5CAB7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5E2EA-A847-4EF1-BFFC-BE40296C6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DB920C9-FFFE-4273-B2A5-A065D243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E1355A7-015B-447B-8540-4191EAFA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443849-1476-409B-BC52-22EE2D88F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081A51-7D07-419B-9B62-0CCBBDC7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D47CE7-D458-4E21-8924-2AA0E9ED1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E023FD-9F08-4439-8FF3-52EA7A984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28C8C7-54EA-42D6-9CEE-49852B27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34EA16-F0C9-4D15-84BF-E83A81D6B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B3FD5BE-A781-4490-AE3F-E5650DF6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A60DCE-BCDB-4F06-BAF8-4DC5591F2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8E6559-4AA5-488E-839C-44B9ABE26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764FF6-87D9-4563-B257-0901F5C04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B52E1AD-28FF-4199-B00E-A426860CE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ED0001C-A0BE-455E-B3DE-7896C92D7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9FC06C-2C6A-47E2-B879-A0EF4123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A8873BC-1926-4114-BE10-E14FF64B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439012-3E51-4D74-9FF2-780C87DB0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35FC7B3-BF05-4E37-882C-2A791A49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C567FF-44E4-4C58-959F-28D7826C3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56B76F-8C76-4947-888A-75F5E92EF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18A492E-231C-4B89-B11A-A1CE7E165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27E4F73-4A9F-4AA2-A6B8-3145A87A8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B2AC0D9-242E-4D92-B102-221EBD6F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83426A-015F-4B17-9820-E6D76A383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C41F0A8-7466-4B03-9EE0-4A5D15176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6F7B8C-9482-4E23-AA7F-9411BF837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EE1D4E2-E92F-440B-A775-9B80D9AA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66C2472-0C84-4CEA-A6E9-5BC5A3DB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F2AFF3-F889-4A9E-AEC1-FA94331B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E652F4-2AFF-4616-9615-64FC697C4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78ED91D-C9D7-49CA-8718-8E7351F7E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4F29D0E-CB4D-43FB-8EFF-447A147C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1D77EC-50A5-4994-A389-65C777068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CDEEE6-A2B4-45C0-B942-66306583B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F83B12D-91B8-4D06-9DBC-0607226B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25594B9-1F75-4E14-AF9B-806D06683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447488-CCC0-4267-BD73-6DC2775B1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7E2176D-B76F-494D-AEE5-BC0E445D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BD50096-36E6-4DE9-AEB8-A360216DC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D6F891C-00E0-46CF-8138-64A70AEEA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D117AD0-1882-4AD9-A765-EDB9B21C5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FCFFB0-2E4B-4B50-9297-42B1F1D5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66C79DB-E90E-4192-9A64-34FA2EB5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43FC299-982A-4307-97E4-00A1BDAE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A76C799-63FA-4767-A0FA-E018EF6E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22B23C3-FCEF-4BFC-AD03-17D92E07A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BF5C56D-9DBE-454E-A584-422E5FB2F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608B5A8-9FAA-4DC0-87FC-F4D879AB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279D37-02D4-4925-B2DD-3765F65F7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72009F-1FFC-4EDB-9C18-EB0F5E8B9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1FA6C71-6237-4ED8-A9BE-D15AC111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D2DD310-9B69-442B-89C0-37F7412DD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F9FE545-059E-4996-9E84-BCE18A735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6849649-2DB2-427D-B6CB-9CFB032BF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1BAB73D-2CD4-48CF-8299-CB2B8F087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156630B-D53F-46CB-BC27-BEB8138CB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FEC10B1-AF32-4C41-B84C-FEC99614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7EDD4C7-FBEF-4868-96E8-214EE6C78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E79D291-029D-40DE-B44A-B52781E9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8677C5F-1BF8-4733-9E39-A570EC8F0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E2900C-ED56-FA4A-8D65-E7AA7CF83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370" y="1703522"/>
            <a:ext cx="4714181" cy="47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3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144</Words>
  <Application>Microsoft Macintosh PowerPoint</Application>
  <PresentationFormat>Widescreen</PresentationFormat>
  <Paragraphs>27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Document</vt:lpstr>
      <vt:lpstr>React Native Brownbag</vt:lpstr>
      <vt:lpstr>What is React Native?</vt:lpstr>
      <vt:lpstr>Why React Native?</vt:lpstr>
      <vt:lpstr>Common React Native components?</vt:lpstr>
      <vt:lpstr>PLATFORM SPECIFIC STUFF</vt:lpstr>
      <vt:lpstr>Who’s using React Native?</vt:lpstr>
      <vt:lpstr>Let’s Get Started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 Brownbag</dc:title>
  <dc:creator>Chandan Rauniyar</dc:creator>
  <cp:lastModifiedBy>Chandan Rauniyar</cp:lastModifiedBy>
  <cp:revision>1</cp:revision>
  <dcterms:created xsi:type="dcterms:W3CDTF">2019-04-03T23:00:53Z</dcterms:created>
  <dcterms:modified xsi:type="dcterms:W3CDTF">2019-04-16T09:36:16Z</dcterms:modified>
</cp:coreProperties>
</file>